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643988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5103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5305431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3535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175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892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041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38232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9816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4397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337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E74F00A3-245A-4616-ABBB-40AC07836CB3}" type="datetimeFigureOut">
              <a:rPr lang="zh-TW" altLang="en-US" smtClean="0"/>
              <a:t>2024/3/11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04D5F5B5-51E2-425D-A4F4-A8C8C1FDF5F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70079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B58EE31C-B8D3-4B71-A1BF-292957F65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/>
          <a:lstStyle/>
          <a:p>
            <a:r>
              <a:rPr lang="zh-TW" altLang="en-US" dirty="0"/>
              <a:t>其他專案計畫登錄</a:t>
            </a:r>
          </a:p>
        </p:txBody>
      </p:sp>
    </p:spTree>
    <p:extLst>
      <p:ext uri="{BB962C8B-B14F-4D97-AF65-F5344CB8AC3E}">
        <p14:creationId xmlns:p14="http://schemas.microsoft.com/office/powerpoint/2010/main" val="2638137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B62D6F2-EA04-46EA-809A-4B39F9825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15960"/>
            <a:ext cx="9601200" cy="743505"/>
          </a:xfrm>
        </p:spPr>
        <p:txBody>
          <a:bodyPr>
            <a:normAutofit/>
          </a:bodyPr>
          <a:lstStyle/>
          <a:p>
            <a:r>
              <a:rPr lang="zh-TW" altLang="en-US" dirty="0"/>
              <a:t>作業路徑說明：</a:t>
            </a:r>
            <a:endParaRPr lang="zh-TW" altLang="en-US" sz="1800" dirty="0"/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15B368A9-610A-4B3E-9D1F-23B5C6047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7859" y="779946"/>
            <a:ext cx="10053961" cy="611531"/>
          </a:xfrm>
        </p:spPr>
        <p:txBody>
          <a:bodyPr/>
          <a:lstStyle/>
          <a:p>
            <a:r>
              <a:rPr lang="zh-TW" altLang="en-US" dirty="0"/>
              <a:t>校務系統</a:t>
            </a:r>
            <a:r>
              <a:rPr lang="en-US" altLang="zh-TW" b="1" dirty="0"/>
              <a:t>(</a:t>
            </a:r>
            <a:r>
              <a:rPr lang="zh-TW" altLang="en-US" dirty="0"/>
              <a:t>舊</a:t>
            </a:r>
            <a:r>
              <a:rPr lang="en-US" altLang="zh-TW" b="1" dirty="0"/>
              <a:t>)→</a:t>
            </a:r>
            <a:r>
              <a:rPr lang="zh-TW" altLang="en-US" b="1" dirty="0"/>
              <a:t>財務</a:t>
            </a:r>
            <a:r>
              <a:rPr lang="zh-TW" altLang="en-US" dirty="0"/>
              <a:t>系統</a:t>
            </a:r>
            <a:r>
              <a:rPr lang="zh-TW" altLang="en-US" b="1" dirty="0"/>
              <a:t>→</a:t>
            </a:r>
            <a:r>
              <a:rPr lang="zh-TW" altLang="en-US" dirty="0"/>
              <a:t>「</a:t>
            </a:r>
            <a:r>
              <a:rPr lang="en-US" altLang="zh-TW" b="1" dirty="0"/>
              <a:t>F01</a:t>
            </a:r>
            <a:r>
              <a:rPr lang="zh-TW" altLang="en-US" b="1" dirty="0"/>
              <a:t>預算</a:t>
            </a:r>
            <a:r>
              <a:rPr lang="zh-TW" altLang="en-US" dirty="0"/>
              <a:t>管理系統」</a:t>
            </a:r>
            <a:r>
              <a:rPr lang="zh-TW" altLang="en-US" b="1" dirty="0"/>
              <a:t>→預算編制模組</a:t>
            </a:r>
            <a:r>
              <a:rPr lang="en-US" altLang="zh-TW" b="1" dirty="0"/>
              <a:t>-&gt;</a:t>
            </a:r>
            <a:r>
              <a:rPr lang="zh-TW" altLang="en-US" b="1" dirty="0"/>
              <a:t>其他專案計畫登錄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AADDC3E9-FCD8-4314-BD56-AD29DDEC2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5839" y="1285462"/>
            <a:ext cx="5123786" cy="513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179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38CE7DF2-1184-4911-A84C-35D2437C2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715" y="1258955"/>
            <a:ext cx="10254135" cy="1201003"/>
          </a:xfrm>
          <a:prstGeom prst="rect">
            <a:avLst/>
          </a:prstGeom>
        </p:spPr>
      </p:pic>
      <p:sp>
        <p:nvSpPr>
          <p:cNvPr id="7" name="標題 1">
            <a:extLst>
              <a:ext uri="{FF2B5EF4-FFF2-40B4-BE49-F238E27FC236}">
                <a16:creationId xmlns:a16="http://schemas.microsoft.com/office/drawing/2014/main" id="{BC893BC4-3549-4BDB-9547-1C05362BFB2F}"/>
              </a:ext>
            </a:extLst>
          </p:cNvPr>
          <p:cNvSpPr txBox="1">
            <a:spLocks/>
          </p:cNvSpPr>
          <p:nvPr/>
        </p:nvSpPr>
        <p:spPr>
          <a:xfrm>
            <a:off x="1371600" y="115960"/>
            <a:ext cx="9601200" cy="7435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>
              <a:buFont typeface="Wingdings" panose="05000000000000000000" pitchFamily="2" charset="2"/>
              <a:buChar char="ü"/>
            </a:pPr>
            <a:r>
              <a:rPr lang="zh-TW" altLang="en-US" dirty="0"/>
              <a:t>請點新增選項：</a:t>
            </a:r>
            <a:endParaRPr lang="zh-TW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3798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9FA9B38A-C098-48B7-AA58-6C4BAB5D5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133" y="1355965"/>
            <a:ext cx="6349030" cy="5350563"/>
          </a:xfrm>
          <a:prstGeom prst="rect">
            <a:avLst/>
          </a:prstGeom>
        </p:spPr>
      </p:pic>
      <p:sp>
        <p:nvSpPr>
          <p:cNvPr id="9" name="標題 1">
            <a:extLst>
              <a:ext uri="{FF2B5EF4-FFF2-40B4-BE49-F238E27FC236}">
                <a16:creationId xmlns:a16="http://schemas.microsoft.com/office/drawing/2014/main" id="{81DD4AAF-ECE9-422F-8EBD-D2D30BBDF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15960"/>
            <a:ext cx="9601200" cy="743505"/>
          </a:xfrm>
        </p:spPr>
        <p:txBody>
          <a:bodyPr>
            <a:normAutofit/>
          </a:bodyPr>
          <a:lstStyle/>
          <a:p>
            <a:r>
              <a:rPr lang="en-US" altLang="zh-TW" dirty="0"/>
              <a:t>【</a:t>
            </a:r>
            <a:r>
              <a:rPr lang="zh-TW" altLang="en-US" dirty="0"/>
              <a:t>步驟</a:t>
            </a:r>
            <a:r>
              <a:rPr lang="en-US" altLang="zh-TW" dirty="0"/>
              <a:t>1-</a:t>
            </a:r>
            <a:r>
              <a:rPr lang="zh-TW" altLang="en-US" dirty="0"/>
              <a:t>計畫基本資料</a:t>
            </a:r>
            <a:r>
              <a:rPr lang="en-US" altLang="zh-TW" dirty="0"/>
              <a:t>】</a:t>
            </a:r>
            <a:endParaRPr lang="zh-TW" altLang="en-US" sz="1800" dirty="0"/>
          </a:p>
        </p:txBody>
      </p:sp>
      <p:sp>
        <p:nvSpPr>
          <p:cNvPr id="10" name="內容版面配置區 2">
            <a:extLst>
              <a:ext uri="{FF2B5EF4-FFF2-40B4-BE49-F238E27FC236}">
                <a16:creationId xmlns:a16="http://schemas.microsoft.com/office/drawing/2014/main" id="{C9B19152-A6D0-4081-ABB0-34949FBEC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7859" y="895360"/>
            <a:ext cx="10053961" cy="611531"/>
          </a:xfrm>
        </p:spPr>
        <p:txBody>
          <a:bodyPr>
            <a:normAutofit/>
          </a:bodyPr>
          <a:lstStyle/>
          <a:p>
            <a:r>
              <a:rPr lang="zh-TW" altLang="zh-TW" b="1" dirty="0"/>
              <a:t>視</a:t>
            </a:r>
            <a:r>
              <a:rPr lang="zh-TW" altLang="en-US" b="1" dirty="0"/>
              <a:t>計</a:t>
            </a:r>
            <a:r>
              <a:rPr lang="zh-TW" altLang="zh-TW" b="1" dirty="0"/>
              <a:t>畫項目</a:t>
            </a:r>
            <a:r>
              <a:rPr lang="zh-TW" altLang="en-US" b="1" dirty="0"/>
              <a:t>及屬性</a:t>
            </a:r>
            <a:r>
              <a:rPr lang="zh-TW" altLang="zh-TW" b="1" dirty="0"/>
              <a:t>進行編列</a:t>
            </a:r>
            <a:r>
              <a:rPr lang="zh-TW" altLang="en-US" b="1" dirty="0"/>
              <a:t>基本資料。</a:t>
            </a:r>
            <a:endParaRPr lang="zh-TW" altLang="zh-TW" b="1" dirty="0"/>
          </a:p>
        </p:txBody>
      </p:sp>
    </p:spTree>
    <p:extLst>
      <p:ext uri="{BB962C8B-B14F-4D97-AF65-F5344CB8AC3E}">
        <p14:creationId xmlns:p14="http://schemas.microsoft.com/office/powerpoint/2010/main" val="3784867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EADDD32-808F-412D-A583-DC65995876E3}"/>
              </a:ext>
            </a:extLst>
          </p:cNvPr>
          <p:cNvSpPr txBox="1">
            <a:spLocks/>
          </p:cNvSpPr>
          <p:nvPr/>
        </p:nvSpPr>
        <p:spPr>
          <a:xfrm>
            <a:off x="1371600" y="115960"/>
            <a:ext cx="9601200" cy="7435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【</a:t>
            </a:r>
            <a:r>
              <a:rPr lang="zh-TW" altLang="en-US" dirty="0"/>
              <a:t>步驟</a:t>
            </a:r>
            <a:r>
              <a:rPr lang="en-US" altLang="zh-TW" dirty="0"/>
              <a:t>2-</a:t>
            </a:r>
            <a:r>
              <a:rPr lang="zh-TW" altLang="en-US" dirty="0"/>
              <a:t>計畫參與人</a:t>
            </a:r>
            <a:r>
              <a:rPr lang="en-US" altLang="zh-TW" dirty="0"/>
              <a:t>】</a:t>
            </a:r>
            <a:endParaRPr lang="zh-TW" altLang="en-US" sz="1800" dirty="0"/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D35AECF-5920-4895-90C8-3D02EA0AB3DC}"/>
              </a:ext>
            </a:extLst>
          </p:cNvPr>
          <p:cNvSpPr txBox="1">
            <a:spLocks/>
          </p:cNvSpPr>
          <p:nvPr/>
        </p:nvSpPr>
        <p:spPr>
          <a:xfrm>
            <a:off x="1437859" y="895360"/>
            <a:ext cx="10053961" cy="611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/>
              <a:t>依計畫參與人增選類別及</a:t>
            </a:r>
            <a:r>
              <a:rPr lang="en-US" altLang="zh-TW" b="1" dirty="0"/>
              <a:t>Mail</a:t>
            </a:r>
            <a:r>
              <a:rPr lang="zh-TW" altLang="en-US" b="1" dirty="0"/>
              <a:t>通知者。</a:t>
            </a:r>
            <a:endParaRPr lang="zh-TW" altLang="zh-TW" b="1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44C3176-6E2A-4C38-9882-4C20FE04E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59" y="1711077"/>
            <a:ext cx="8801932" cy="2311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96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F92F137-D0D5-43FB-A652-0D1E7B658308}"/>
              </a:ext>
            </a:extLst>
          </p:cNvPr>
          <p:cNvSpPr txBox="1">
            <a:spLocks/>
          </p:cNvSpPr>
          <p:nvPr/>
        </p:nvSpPr>
        <p:spPr>
          <a:xfrm>
            <a:off x="1371600" y="115960"/>
            <a:ext cx="9601200" cy="7435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【</a:t>
            </a:r>
            <a:r>
              <a:rPr lang="zh-TW" altLang="en-US" dirty="0"/>
              <a:t>步驟</a:t>
            </a:r>
            <a:r>
              <a:rPr lang="en-US" altLang="zh-TW" dirty="0"/>
              <a:t>3-</a:t>
            </a:r>
            <a:r>
              <a:rPr lang="zh-TW" altLang="en-US" dirty="0"/>
              <a:t>計畫預算資料</a:t>
            </a:r>
            <a:r>
              <a:rPr lang="en-US" altLang="zh-TW" dirty="0"/>
              <a:t>】</a:t>
            </a:r>
            <a:endParaRPr lang="zh-TW" altLang="en-US" sz="1800" dirty="0"/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16EA8E4D-4CAA-4A13-A7F3-8D365D1D5CE2}"/>
              </a:ext>
            </a:extLst>
          </p:cNvPr>
          <p:cNvSpPr txBox="1">
            <a:spLocks/>
          </p:cNvSpPr>
          <p:nvPr/>
        </p:nvSpPr>
        <p:spPr>
          <a:xfrm>
            <a:off x="1437859" y="895360"/>
            <a:ext cx="10053961" cy="611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b="1" dirty="0"/>
              <a:t>依計畫屬性新增經費及預算來源、項目名稱、數量、預估單價及總價。</a:t>
            </a:r>
            <a:endParaRPr lang="zh-TW" altLang="zh-TW" b="1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9DB2636A-74B5-4495-80A4-969A74936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323" y="1366397"/>
            <a:ext cx="10053962" cy="4994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21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FB6F3C2-154A-4589-847B-2C566280D9DA}"/>
              </a:ext>
            </a:extLst>
          </p:cNvPr>
          <p:cNvSpPr txBox="1">
            <a:spLocks/>
          </p:cNvSpPr>
          <p:nvPr/>
        </p:nvSpPr>
        <p:spPr>
          <a:xfrm>
            <a:off x="1371600" y="115960"/>
            <a:ext cx="9601200" cy="74350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【</a:t>
            </a:r>
            <a:r>
              <a:rPr lang="zh-TW" altLang="en-US" dirty="0"/>
              <a:t>步驟</a:t>
            </a:r>
            <a:r>
              <a:rPr lang="en-US" altLang="zh-TW" dirty="0"/>
              <a:t>4-</a:t>
            </a:r>
            <a:r>
              <a:rPr lang="zh-TW" altLang="en-US" dirty="0"/>
              <a:t>報表</a:t>
            </a:r>
            <a:r>
              <a:rPr lang="en-US" altLang="zh-TW" dirty="0"/>
              <a:t>】</a:t>
            </a:r>
            <a:endParaRPr lang="zh-TW" altLang="en-US" sz="1800" dirty="0"/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6FA3ABC1-9AB7-4FA1-8FBC-DE05CF8E0F51}"/>
              </a:ext>
            </a:extLst>
          </p:cNvPr>
          <p:cNvSpPr txBox="1">
            <a:spLocks/>
          </p:cNvSpPr>
          <p:nvPr/>
        </p:nvSpPr>
        <p:spPr>
          <a:xfrm>
            <a:off x="1437859" y="895360"/>
            <a:ext cx="10053961" cy="507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n"/>
            </a:pPr>
            <a:r>
              <a:rPr lang="zh-TW" altLang="en-US" b="1" dirty="0"/>
              <a:t>依計畫屬性審視計畫案填報通知單是否相符，並列印</a:t>
            </a:r>
            <a:r>
              <a:rPr lang="en-US" altLang="zh-TW" b="1" dirty="0"/>
              <a:t>2</a:t>
            </a:r>
            <a:r>
              <a:rPr lang="zh-TW" altLang="en-US" b="1" dirty="0"/>
              <a:t>聯核章送至研發處。</a:t>
            </a:r>
            <a:endParaRPr lang="en-US" altLang="zh-TW" b="1" dirty="0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E8D7E6D6-571F-47E0-AE35-0C6D40760A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60"/>
          <a:stretch/>
        </p:blipFill>
        <p:spPr>
          <a:xfrm>
            <a:off x="1007616" y="1438184"/>
            <a:ext cx="5426321" cy="401270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72E9465D-DBC4-40DE-B53F-7535C0B35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133" y="1402672"/>
            <a:ext cx="4996228" cy="4035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0588"/>
      </p:ext>
    </p:extLst>
  </p:cSld>
  <p:clrMapOvr>
    <a:masterClrMapping/>
  </p:clrMapOvr>
</p:sld>
</file>

<file path=ppt/theme/theme1.xml><?xml version="1.0" encoding="utf-8"?>
<a:theme xmlns:a="http://schemas.openxmlformats.org/drawingml/2006/main" name="裁剪">
  <a:themeElements>
    <a:clrScheme name="裁剪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裁剪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裁剪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TM10001105[[fn=裁剪]]</Template>
  <TotalTime>45</TotalTime>
  <Words>126</Words>
  <Application>Microsoft Office PowerPoint</Application>
  <PresentationFormat>寬螢幕</PresentationFormat>
  <Paragraphs>12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0" baseType="lpstr">
      <vt:lpstr>Franklin Gothic Book</vt:lpstr>
      <vt:lpstr>Wingdings</vt:lpstr>
      <vt:lpstr>裁剪</vt:lpstr>
      <vt:lpstr>其他專案計畫登錄</vt:lpstr>
      <vt:lpstr>作業路徑說明：</vt:lpstr>
      <vt:lpstr>PowerPoint 簡報</vt:lpstr>
      <vt:lpstr>【步驟1-計畫基本資料】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ACC</dc:creator>
  <cp:lastModifiedBy>ACC</cp:lastModifiedBy>
  <cp:revision>6</cp:revision>
  <dcterms:created xsi:type="dcterms:W3CDTF">2024-03-11T06:07:01Z</dcterms:created>
  <dcterms:modified xsi:type="dcterms:W3CDTF">2024-03-11T06:52:40Z</dcterms:modified>
</cp:coreProperties>
</file>