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796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10693400" cy="7562850"/>
  <p:notesSz cx="10693400" cy="7562850"/>
  <p:defaultTextStyle>
    <a:defPPr>
      <a:defRPr kern="0"/>
    </a:def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4" d="100"/>
          <a:sy n="84" d="100"/>
        </p:scale>
        <p:origin x="1361" y="73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標題投影片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79727" y="1972267"/>
            <a:ext cx="7333495" cy="2313877"/>
          </a:xfrm>
        </p:spPr>
        <p:txBody>
          <a:bodyPr anchor="b">
            <a:noAutofit/>
          </a:bodyPr>
          <a:lstStyle>
            <a:lvl1pPr algn="ctr">
              <a:defRPr sz="6617" cap="all" baseline="0">
                <a:solidFill>
                  <a:schemeClr val="tx2"/>
                </a:solidFill>
              </a:defRPr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350502" y="4362898"/>
            <a:ext cx="5991947" cy="1197878"/>
          </a:xfrm>
        </p:spPr>
        <p:txBody>
          <a:bodyPr>
            <a:normAutofit/>
          </a:bodyPr>
          <a:lstStyle>
            <a:lvl1pPr marL="0" indent="0" algn="ct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  <a:defRPr sz="1985"/>
            </a:lvl1pPr>
            <a:lvl2pPr marL="378150" indent="0" algn="ctr">
              <a:buNone/>
              <a:defRPr sz="1654"/>
            </a:lvl2pPr>
            <a:lvl3pPr marL="756300" indent="0" algn="ctr">
              <a:buNone/>
              <a:defRPr sz="1489"/>
            </a:lvl3pPr>
            <a:lvl4pPr marL="1134450" indent="0" algn="ctr">
              <a:buNone/>
              <a:defRPr sz="1323"/>
            </a:lvl4pPr>
            <a:lvl5pPr marL="1512600" indent="0" algn="ctr">
              <a:buNone/>
              <a:defRPr sz="1323"/>
            </a:lvl5pPr>
            <a:lvl6pPr marL="1890751" indent="0" algn="ctr">
              <a:buNone/>
              <a:defRPr sz="1323"/>
            </a:lvl6pPr>
            <a:lvl7pPr marL="2268901" indent="0" algn="ctr">
              <a:buNone/>
              <a:defRPr sz="1323"/>
            </a:lvl7pPr>
            <a:lvl8pPr marL="2647051" indent="0" algn="ctr">
              <a:buNone/>
              <a:defRPr sz="1323"/>
            </a:lvl8pPr>
            <a:lvl9pPr marL="3025201" indent="0" algn="ctr">
              <a:buNone/>
              <a:defRPr sz="1323"/>
            </a:lvl9pPr>
          </a:lstStyle>
          <a:p>
            <a:r>
              <a:rPr lang="zh-TW" altLang="en-US" smtClean="0"/>
              <a:t>按一下以編輯母片副標題樣式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60320" y="7116651"/>
            <a:ext cx="1410301" cy="446199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1D8BD707-D9CF-40AE-B4C6-C98DA3205C09}" type="datetimeFigureOut">
              <a:rPr lang="en-US" smtClean="0"/>
              <a:t>3/12/2024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266432" y="7116651"/>
            <a:ext cx="6160087" cy="446199"/>
          </a:xfrm>
        </p:spPr>
        <p:txBody>
          <a:bodyPr/>
          <a:lstStyle>
            <a:lvl1pPr algn="ctr">
              <a:defRPr baseline="0">
                <a:solidFill>
                  <a:schemeClr val="tx2"/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22329" y="7116651"/>
            <a:ext cx="1400081" cy="446199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B6F15528-21DE-4FAA-801E-634DDDAF4B2B}" type="slidenum">
              <a:rPr lang="en-US" altLang="zh-TW" smtClean="0"/>
              <a:t>‹#›</a:t>
            </a:fld>
            <a:endParaRPr lang="zh-TW" altLang="en-US"/>
          </a:p>
        </p:txBody>
      </p:sp>
      <p:grpSp>
        <p:nvGrpSpPr>
          <p:cNvPr id="8" name="Group 7"/>
          <p:cNvGrpSpPr/>
          <p:nvPr/>
        </p:nvGrpSpPr>
        <p:grpSpPr>
          <a:xfrm>
            <a:off x="660319" y="820985"/>
            <a:ext cx="9362092" cy="5899498"/>
            <a:chOff x="564643" y="744469"/>
            <a:chExt cx="8005589" cy="5349671"/>
          </a:xfrm>
        </p:grpSpPr>
        <p:sp>
          <p:nvSpPr>
            <p:cNvPr id="11" name="Freeform 6"/>
            <p:cNvSpPr/>
            <p:nvPr/>
          </p:nvSpPr>
          <p:spPr bwMode="auto">
            <a:xfrm>
              <a:off x="6113972" y="1685652"/>
              <a:ext cx="2456260" cy="4408488"/>
            </a:xfrm>
            <a:custGeom>
              <a:avLst/>
              <a:gdLst/>
              <a:ahLst/>
              <a:cxnLst/>
              <a:rect l="l" t="t" r="r" b="b"/>
              <a:pathLst>
                <a:path w="10000" h="10000">
                  <a:moveTo>
                    <a:pt x="8761" y="0"/>
                  </a:moveTo>
                  <a:lnTo>
                    <a:pt x="10000" y="0"/>
                  </a:lnTo>
                  <a:lnTo>
                    <a:pt x="10000" y="10000"/>
                  </a:lnTo>
                  <a:lnTo>
                    <a:pt x="0" y="10000"/>
                  </a:lnTo>
                  <a:lnTo>
                    <a:pt x="0" y="9357"/>
                  </a:lnTo>
                  <a:lnTo>
                    <a:pt x="8761" y="9357"/>
                  </a:lnTo>
                  <a:lnTo>
                    <a:pt x="8761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  <p:sp>
          <p:nvSpPr>
            <p:cNvPr id="14" name="Freeform 6"/>
            <p:cNvSpPr/>
            <p:nvPr/>
          </p:nvSpPr>
          <p:spPr bwMode="auto">
            <a:xfrm flipH="1" flipV="1">
              <a:off x="564643" y="744469"/>
              <a:ext cx="2456505" cy="4408488"/>
            </a:xfrm>
            <a:custGeom>
              <a:avLst/>
              <a:gdLst/>
              <a:ahLst/>
              <a:cxnLst/>
              <a:rect l="l" t="t" r="r" b="b"/>
              <a:pathLst>
                <a:path w="10001" h="10000">
                  <a:moveTo>
                    <a:pt x="8762" y="0"/>
                  </a:moveTo>
                  <a:lnTo>
                    <a:pt x="10001" y="0"/>
                  </a:lnTo>
                  <a:lnTo>
                    <a:pt x="10001" y="10000"/>
                  </a:lnTo>
                  <a:lnTo>
                    <a:pt x="1" y="10000"/>
                  </a:lnTo>
                  <a:cubicBezTo>
                    <a:pt x="-2" y="9766"/>
                    <a:pt x="4" y="9586"/>
                    <a:pt x="1" y="9352"/>
                  </a:cubicBezTo>
                  <a:lnTo>
                    <a:pt x="8762" y="9346"/>
                  </a:lnTo>
                  <a:lnTo>
                    <a:pt x="8762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</p:grpSp>
    </p:spTree>
    <p:extLst>
      <p:ext uri="{BB962C8B-B14F-4D97-AF65-F5344CB8AC3E}">
        <p14:creationId xmlns:p14="http://schemas.microsoft.com/office/powerpoint/2010/main" val="20127819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3/12/2024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altLang="zh-TW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73043447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章節標題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0991" y="1435113"/>
            <a:ext cx="8431376" cy="3145935"/>
          </a:xfrm>
        </p:spPr>
        <p:txBody>
          <a:bodyPr anchor="b">
            <a:normAutofit/>
          </a:bodyPr>
          <a:lstStyle>
            <a:lvl1pPr algn="r">
              <a:defRPr sz="6617" cap="all" baseline="0">
                <a:solidFill>
                  <a:schemeClr val="tx2"/>
                </a:solidFill>
              </a:defRPr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0991" y="4649673"/>
            <a:ext cx="8431376" cy="1260832"/>
          </a:xfrm>
        </p:spPr>
        <p:txBody>
          <a:bodyPr/>
          <a:lstStyle>
            <a:lvl1pPr marL="0" indent="0" algn="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  <a:defRPr sz="1985">
                <a:solidFill>
                  <a:schemeClr val="tx2"/>
                </a:solidFill>
              </a:defRPr>
            </a:lvl1pPr>
            <a:lvl2pPr marL="378150" indent="0">
              <a:buNone/>
              <a:defRPr sz="1654">
                <a:solidFill>
                  <a:schemeClr val="tx1">
                    <a:tint val="75000"/>
                  </a:schemeClr>
                </a:solidFill>
              </a:defRPr>
            </a:lvl2pPr>
            <a:lvl3pPr marL="756300" indent="0">
              <a:buNone/>
              <a:defRPr sz="1489">
                <a:solidFill>
                  <a:schemeClr val="tx1">
                    <a:tint val="75000"/>
                  </a:schemeClr>
                </a:solidFill>
              </a:defRPr>
            </a:lvl3pPr>
            <a:lvl4pPr marL="1134450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4pPr>
            <a:lvl5pPr marL="1512600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5pPr>
            <a:lvl6pPr marL="1890751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6pPr>
            <a:lvl7pPr marL="2268901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7pPr>
            <a:lvl8pPr marL="2647051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8pPr>
            <a:lvl9pPr marL="3025201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48085" y="7116651"/>
            <a:ext cx="1422988" cy="446199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1D8BD707-D9CF-40AE-B4C6-C98DA3205C09}" type="datetimeFigureOut">
              <a:rPr lang="en-US" smtClean="0"/>
              <a:t>3/12/2024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266658" y="7116651"/>
            <a:ext cx="6160087" cy="446199"/>
          </a:xfrm>
        </p:spPr>
        <p:txBody>
          <a:bodyPr/>
          <a:lstStyle>
            <a:lvl1pPr algn="ctr">
              <a:defRPr>
                <a:solidFill>
                  <a:schemeClr val="tx2"/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22329" y="7116651"/>
            <a:ext cx="1400081" cy="446199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B6F15528-21DE-4FAA-801E-634DDDAF4B2B}" type="slidenum">
              <a:rPr lang="en-US" altLang="zh-TW" smtClean="0"/>
              <a:t>‹#›</a:t>
            </a:fld>
            <a:endParaRPr lang="zh-TW" altLang="en-US"/>
          </a:p>
        </p:txBody>
      </p:sp>
      <p:sp>
        <p:nvSpPr>
          <p:cNvPr id="7" name="Freeform 6"/>
          <p:cNvSpPr/>
          <p:nvPr/>
        </p:nvSpPr>
        <p:spPr bwMode="auto">
          <a:xfrm>
            <a:off x="7149950" y="1858899"/>
            <a:ext cx="2872460" cy="4861583"/>
          </a:xfrm>
          <a:custGeom>
            <a:avLst/>
            <a:gdLst/>
            <a:ahLst/>
            <a:cxnLst/>
            <a:rect l="0" t="0" r="r" b="b"/>
            <a:pathLst>
              <a:path w="4125" h="5554">
                <a:moveTo>
                  <a:pt x="3614" y="0"/>
                </a:moveTo>
                <a:lnTo>
                  <a:pt x="4125" y="0"/>
                </a:lnTo>
                <a:lnTo>
                  <a:pt x="4125" y="5554"/>
                </a:lnTo>
                <a:lnTo>
                  <a:pt x="0" y="5554"/>
                </a:lnTo>
                <a:lnTo>
                  <a:pt x="0" y="5074"/>
                </a:lnTo>
                <a:lnTo>
                  <a:pt x="3614" y="5074"/>
                </a:lnTo>
                <a:lnTo>
                  <a:pt x="3614" y="0"/>
                </a:lnTo>
                <a:close/>
              </a:path>
            </a:pathLst>
          </a:custGeom>
          <a:solidFill>
            <a:schemeClr val="bg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8" name="Freeform 7" title="Crop Mark"/>
          <p:cNvSpPr/>
          <p:nvPr/>
        </p:nvSpPr>
        <p:spPr bwMode="auto">
          <a:xfrm>
            <a:off x="7149950" y="1858899"/>
            <a:ext cx="2872460" cy="4861583"/>
          </a:xfrm>
          <a:custGeom>
            <a:avLst/>
            <a:gdLst/>
            <a:ahLst/>
            <a:cxnLst/>
            <a:rect l="0" t="0" r="r" b="b"/>
            <a:pathLst>
              <a:path w="4125" h="5554">
                <a:moveTo>
                  <a:pt x="3614" y="0"/>
                </a:moveTo>
                <a:lnTo>
                  <a:pt x="4125" y="0"/>
                </a:lnTo>
                <a:lnTo>
                  <a:pt x="4125" y="5554"/>
                </a:lnTo>
                <a:lnTo>
                  <a:pt x="0" y="5554"/>
                </a:lnTo>
                <a:lnTo>
                  <a:pt x="0" y="5074"/>
                </a:lnTo>
                <a:lnTo>
                  <a:pt x="3614" y="5074"/>
                </a:lnTo>
                <a:lnTo>
                  <a:pt x="3614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</p:spTree>
    <p:extLst>
      <p:ext uri="{BB962C8B-B14F-4D97-AF65-F5344CB8AC3E}">
        <p14:creationId xmlns:p14="http://schemas.microsoft.com/office/powerpoint/2010/main" val="122050517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03007" y="2520951"/>
            <a:ext cx="3901080" cy="3949489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723322" y="2520951"/>
            <a:ext cx="3901080" cy="3949489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</a:lstStyle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3/12/2024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altLang="zh-TW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007897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03007" y="756285"/>
            <a:ext cx="8421053" cy="1638618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03007" y="2580754"/>
            <a:ext cx="3901080" cy="908592"/>
          </a:xfrm>
        </p:spPr>
        <p:txBody>
          <a:bodyPr anchor="b">
            <a:noAutofit/>
          </a:bodyPr>
          <a:lstStyle>
            <a:lvl1pPr marL="0" indent="0">
              <a:lnSpc>
                <a:spcPct val="84000"/>
              </a:lnSpc>
              <a:spcBef>
                <a:spcPts val="0"/>
              </a:spcBef>
              <a:spcAft>
                <a:spcPts val="0"/>
              </a:spcAft>
              <a:buNone/>
              <a:defRPr sz="2647" b="0" baseline="0">
                <a:solidFill>
                  <a:schemeClr val="tx2"/>
                </a:solidFill>
              </a:defRPr>
            </a:lvl1pPr>
            <a:lvl2pPr marL="378150" indent="0">
              <a:buNone/>
              <a:defRPr sz="1654" b="1"/>
            </a:lvl2pPr>
            <a:lvl3pPr marL="756300" indent="0">
              <a:buNone/>
              <a:defRPr sz="1489" b="1"/>
            </a:lvl3pPr>
            <a:lvl4pPr marL="1134450" indent="0">
              <a:buNone/>
              <a:defRPr sz="1323" b="1"/>
            </a:lvl4pPr>
            <a:lvl5pPr marL="1512600" indent="0">
              <a:buNone/>
              <a:defRPr sz="1323" b="1"/>
            </a:lvl5pPr>
            <a:lvl6pPr marL="1890751" indent="0">
              <a:buNone/>
              <a:defRPr sz="1323" b="1"/>
            </a:lvl6pPr>
            <a:lvl7pPr marL="2268901" indent="0">
              <a:buNone/>
              <a:defRPr sz="1323" b="1"/>
            </a:lvl7pPr>
            <a:lvl8pPr marL="2647051" indent="0">
              <a:buNone/>
              <a:defRPr sz="1323" b="1"/>
            </a:lvl8pPr>
            <a:lvl9pPr marL="3025201" indent="0">
              <a:buNone/>
              <a:defRPr sz="1323" b="1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03008" y="3644910"/>
            <a:ext cx="3901078" cy="2825530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722980" y="2591256"/>
            <a:ext cx="3901080" cy="908592"/>
          </a:xfrm>
        </p:spPr>
        <p:txBody>
          <a:bodyPr anchor="b">
            <a:noAutofit/>
          </a:bodyPr>
          <a:lstStyle>
            <a:lvl1pPr marL="0" indent="0">
              <a:lnSpc>
                <a:spcPct val="84000"/>
              </a:lnSpc>
              <a:spcBef>
                <a:spcPts val="0"/>
              </a:spcBef>
              <a:spcAft>
                <a:spcPts val="0"/>
              </a:spcAft>
              <a:buNone/>
              <a:defRPr sz="2647" b="0" baseline="0">
                <a:solidFill>
                  <a:schemeClr val="tx2"/>
                </a:solidFill>
              </a:defRPr>
            </a:lvl1pPr>
            <a:lvl2pPr marL="378150" indent="0">
              <a:buNone/>
              <a:defRPr sz="1654" b="1"/>
            </a:lvl2pPr>
            <a:lvl3pPr marL="756300" indent="0">
              <a:buNone/>
              <a:defRPr sz="1489" b="1"/>
            </a:lvl3pPr>
            <a:lvl4pPr marL="1134450" indent="0">
              <a:buNone/>
              <a:defRPr sz="1323" b="1"/>
            </a:lvl4pPr>
            <a:lvl5pPr marL="1512600" indent="0">
              <a:buNone/>
              <a:defRPr sz="1323" b="1"/>
            </a:lvl5pPr>
            <a:lvl6pPr marL="1890751" indent="0">
              <a:buNone/>
              <a:defRPr sz="1323" b="1"/>
            </a:lvl6pPr>
            <a:lvl7pPr marL="2268901" indent="0">
              <a:buNone/>
              <a:defRPr sz="1323" b="1"/>
            </a:lvl7pPr>
            <a:lvl8pPr marL="2647051" indent="0">
              <a:buNone/>
              <a:defRPr sz="1323" b="1"/>
            </a:lvl8pPr>
            <a:lvl9pPr marL="3025201" indent="0">
              <a:buNone/>
              <a:defRPr sz="1323" b="1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722980" y="3644910"/>
            <a:ext cx="3901080" cy="2825530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3/12/2024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altLang="zh-TW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68670397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3/12/2024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altLang="zh-TW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93165920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3/12/2024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altLang="zh-TW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5401617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 title="Background Shape"/>
          <p:cNvSpPr/>
          <p:nvPr/>
        </p:nvSpPr>
        <p:spPr>
          <a:xfrm>
            <a:off x="0" y="415"/>
            <a:ext cx="4651629" cy="756243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4921" y="756285"/>
            <a:ext cx="3381788" cy="2379667"/>
          </a:xfrm>
        </p:spPr>
        <p:txBody>
          <a:bodyPr anchor="t">
            <a:noAutofit/>
          </a:bodyPr>
          <a:lstStyle>
            <a:lvl1pPr>
              <a:lnSpc>
                <a:spcPct val="84000"/>
              </a:lnSpc>
              <a:defRPr sz="4852" baseline="0">
                <a:solidFill>
                  <a:schemeClr val="tx2"/>
                </a:solidFill>
              </a:defRPr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87051" y="756286"/>
            <a:ext cx="4571429" cy="5707151"/>
          </a:xfrm>
        </p:spPr>
        <p:txBody>
          <a:bodyPr/>
          <a:lstStyle>
            <a:lvl1pPr>
              <a:defRPr sz="1654"/>
            </a:lvl1pPr>
            <a:lvl2pPr>
              <a:defRPr sz="1654"/>
            </a:lvl2pPr>
            <a:lvl3pPr>
              <a:defRPr sz="1489"/>
            </a:lvl3pPr>
            <a:lvl4pPr>
              <a:defRPr sz="1489"/>
            </a:lvl4pPr>
            <a:lvl5pPr>
              <a:defRPr sz="1323"/>
            </a:lvl5pPr>
            <a:lvl6pPr>
              <a:defRPr sz="1323"/>
            </a:lvl6pPr>
            <a:lvl7pPr>
              <a:defRPr sz="1323"/>
            </a:lvl7pPr>
            <a:lvl8pPr>
              <a:defRPr sz="1323"/>
            </a:lvl8pPr>
            <a:lvl9pPr>
              <a:defRPr sz="1323"/>
            </a:lvl9pPr>
          </a:lstStyle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4921" y="3149913"/>
            <a:ext cx="3381788" cy="3320526"/>
          </a:xfrm>
        </p:spPr>
        <p:txBody>
          <a:bodyPr>
            <a:normAutofit/>
          </a:bodyPr>
          <a:lstStyle>
            <a:lvl1pPr marL="0" indent="0">
              <a:lnSpc>
                <a:spcPct val="113000"/>
              </a:lnSpc>
              <a:spcBef>
                <a:spcPts val="0"/>
              </a:spcBef>
              <a:spcAft>
                <a:spcPts val="1654"/>
              </a:spcAft>
              <a:buNone/>
              <a:defRPr sz="1764"/>
            </a:lvl1pPr>
            <a:lvl2pPr marL="378150" indent="0">
              <a:buNone/>
              <a:defRPr sz="1158"/>
            </a:lvl2pPr>
            <a:lvl3pPr marL="756300" indent="0">
              <a:buNone/>
              <a:defRPr sz="993"/>
            </a:lvl3pPr>
            <a:lvl4pPr marL="1134450" indent="0">
              <a:buNone/>
              <a:defRPr sz="827"/>
            </a:lvl4pPr>
            <a:lvl5pPr marL="1512600" indent="0">
              <a:buNone/>
              <a:defRPr sz="827"/>
            </a:lvl5pPr>
            <a:lvl6pPr marL="1890751" indent="0">
              <a:buNone/>
              <a:defRPr sz="827"/>
            </a:lvl6pPr>
            <a:lvl7pPr marL="2268901" indent="0">
              <a:buNone/>
              <a:defRPr sz="827"/>
            </a:lvl7pPr>
            <a:lvl8pPr marL="2647051" indent="0">
              <a:buNone/>
              <a:defRPr sz="827"/>
            </a:lvl8pPr>
            <a:lvl9pPr marL="3025201" indent="0">
              <a:buNone/>
              <a:defRPr sz="827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34921" y="7116651"/>
            <a:ext cx="1056510" cy="446199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1D8BD707-D9CF-40AE-B4C6-C98DA3205C09}" type="datetimeFigureOut">
              <a:rPr lang="en-US" smtClean="0"/>
              <a:t>3/12/2024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934798" y="7116651"/>
            <a:ext cx="2081910" cy="446199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68338" y="7116651"/>
            <a:ext cx="1400081" cy="446199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B6F15528-21DE-4FAA-801E-634DDDAF4B2B}" type="slidenum">
              <a:rPr lang="en-US" altLang="zh-TW" smtClean="0"/>
              <a:t>‹#›</a:t>
            </a:fld>
            <a:endParaRPr lang="zh-TW" altLang="en-US"/>
          </a:p>
        </p:txBody>
      </p:sp>
      <p:sp>
        <p:nvSpPr>
          <p:cNvPr id="9" name="Rectangle 8"/>
          <p:cNvSpPr/>
          <p:nvPr/>
        </p:nvSpPr>
        <p:spPr>
          <a:xfrm>
            <a:off x="4651629" y="415"/>
            <a:ext cx="200501" cy="756285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 title="Divider Bar"/>
          <p:cNvSpPr/>
          <p:nvPr/>
        </p:nvSpPr>
        <p:spPr>
          <a:xfrm>
            <a:off x="4651629" y="415"/>
            <a:ext cx="200501" cy="756285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36497243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 title="Background Shape"/>
          <p:cNvSpPr/>
          <p:nvPr/>
        </p:nvSpPr>
        <p:spPr>
          <a:xfrm>
            <a:off x="0" y="415"/>
            <a:ext cx="4651629" cy="756243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4921" y="756285"/>
            <a:ext cx="3381788" cy="2379667"/>
          </a:xfrm>
        </p:spPr>
        <p:txBody>
          <a:bodyPr anchor="t">
            <a:normAutofit/>
          </a:bodyPr>
          <a:lstStyle>
            <a:lvl1pPr>
              <a:lnSpc>
                <a:spcPct val="84000"/>
              </a:lnSpc>
              <a:defRPr sz="4852" baseline="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852130" y="2"/>
            <a:ext cx="5841270" cy="7562849"/>
          </a:xfrm>
        </p:spPr>
        <p:txBody>
          <a:bodyPr anchor="t">
            <a:normAutofit/>
          </a:bodyPr>
          <a:lstStyle>
            <a:lvl1pPr marL="0" indent="0">
              <a:buNone/>
              <a:defRPr sz="1654"/>
            </a:lvl1pPr>
            <a:lvl2pPr marL="378150" indent="0">
              <a:buNone/>
              <a:defRPr sz="1654"/>
            </a:lvl2pPr>
            <a:lvl3pPr marL="756300" indent="0">
              <a:buNone/>
              <a:defRPr sz="1654"/>
            </a:lvl3pPr>
            <a:lvl4pPr marL="1134450" indent="0">
              <a:buNone/>
              <a:defRPr sz="1654"/>
            </a:lvl4pPr>
            <a:lvl5pPr marL="1512600" indent="0">
              <a:buNone/>
              <a:defRPr sz="1654"/>
            </a:lvl5pPr>
            <a:lvl6pPr marL="1890751" indent="0">
              <a:buNone/>
              <a:defRPr sz="1654"/>
            </a:lvl6pPr>
            <a:lvl7pPr marL="2268901" indent="0">
              <a:buNone/>
              <a:defRPr sz="1654"/>
            </a:lvl7pPr>
            <a:lvl8pPr marL="2647051" indent="0">
              <a:buNone/>
              <a:defRPr sz="1654"/>
            </a:lvl8pPr>
            <a:lvl9pPr marL="3025201" indent="0">
              <a:buNone/>
              <a:defRPr sz="1654"/>
            </a:lvl9pPr>
          </a:lstStyle>
          <a:p>
            <a:r>
              <a:rPr lang="zh-TW" altLang="en-US" smtClean="0"/>
              <a:t>按一下圖示以新增圖片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4921" y="3149498"/>
            <a:ext cx="3381788" cy="3320940"/>
          </a:xfrm>
        </p:spPr>
        <p:txBody>
          <a:bodyPr>
            <a:normAutofit/>
          </a:bodyPr>
          <a:lstStyle>
            <a:lvl1pPr marL="0" indent="0">
              <a:lnSpc>
                <a:spcPct val="113000"/>
              </a:lnSpc>
              <a:spcBef>
                <a:spcPts val="0"/>
              </a:spcBef>
              <a:spcAft>
                <a:spcPts val="1654"/>
              </a:spcAft>
              <a:buNone/>
              <a:defRPr sz="1764"/>
            </a:lvl1pPr>
            <a:lvl2pPr marL="378150" indent="0">
              <a:buNone/>
              <a:defRPr sz="1158"/>
            </a:lvl2pPr>
            <a:lvl3pPr marL="756300" indent="0">
              <a:buNone/>
              <a:defRPr sz="993"/>
            </a:lvl3pPr>
            <a:lvl4pPr marL="1134450" indent="0">
              <a:buNone/>
              <a:defRPr sz="827"/>
            </a:lvl4pPr>
            <a:lvl5pPr marL="1512600" indent="0">
              <a:buNone/>
              <a:defRPr sz="827"/>
            </a:lvl5pPr>
            <a:lvl6pPr marL="1890751" indent="0">
              <a:buNone/>
              <a:defRPr sz="827"/>
            </a:lvl6pPr>
            <a:lvl7pPr marL="2268901" indent="0">
              <a:buNone/>
              <a:defRPr sz="827"/>
            </a:lvl7pPr>
            <a:lvl8pPr marL="2647051" indent="0">
              <a:buNone/>
              <a:defRPr sz="827"/>
            </a:lvl8pPr>
            <a:lvl9pPr marL="3025201" indent="0">
              <a:buNone/>
              <a:defRPr sz="827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34921" y="7116651"/>
            <a:ext cx="1056510" cy="446199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1D8BD707-D9CF-40AE-B4C6-C98DA3205C09}" type="datetimeFigureOut">
              <a:rPr lang="en-US" smtClean="0"/>
              <a:t>3/12/2024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934798" y="7116651"/>
            <a:ext cx="2081910" cy="446199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68338" y="7116651"/>
            <a:ext cx="1400081" cy="446199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B6F15528-21DE-4FAA-801E-634DDDAF4B2B}" type="slidenum">
              <a:rPr lang="en-US" altLang="zh-TW" smtClean="0"/>
              <a:t>‹#›</a:t>
            </a:fld>
            <a:endParaRPr lang="zh-TW" altLang="en-US"/>
          </a:p>
        </p:txBody>
      </p:sp>
      <p:sp>
        <p:nvSpPr>
          <p:cNvPr id="9" name="Rectangle 8"/>
          <p:cNvSpPr/>
          <p:nvPr/>
        </p:nvSpPr>
        <p:spPr>
          <a:xfrm>
            <a:off x="4651629" y="415"/>
            <a:ext cx="200501" cy="756285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 title="Divider Bar"/>
          <p:cNvSpPr/>
          <p:nvPr/>
        </p:nvSpPr>
        <p:spPr>
          <a:xfrm>
            <a:off x="4651629" y="415"/>
            <a:ext cx="200501" cy="756285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401105131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03007" y="2531456"/>
            <a:ext cx="8421053" cy="3938984"/>
          </a:xfrm>
        </p:spPr>
        <p:txBody>
          <a:bodyPr vert="eaVert"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3/12/2024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altLang="zh-TW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0301468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046710" y="688305"/>
            <a:ext cx="1743583" cy="5782133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03008" y="688305"/>
            <a:ext cx="6694514" cy="5782133"/>
          </a:xfrm>
        </p:spPr>
        <p:txBody>
          <a:bodyPr vert="eaVert"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3/12/2024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altLang="zh-TW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67404372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>
  <p:cSld name="Blank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3/12/2024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79139205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03007" y="756285"/>
            <a:ext cx="8421053" cy="1638618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03007" y="2520950"/>
            <a:ext cx="8421053" cy="394948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219716" y="7116651"/>
            <a:ext cx="1056510" cy="44619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3" baseline="0">
                <a:solidFill>
                  <a:schemeClr val="tx2"/>
                </a:solidFill>
              </a:defRPr>
            </a:lvl1pPr>
          </a:lstStyle>
          <a:p>
            <a:fld id="{1D8BD707-D9CF-40AE-B4C6-C98DA3205C09}" type="datetimeFigureOut">
              <a:rPr lang="en-US" smtClean="0"/>
              <a:t>3/12/2024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37897" y="7116651"/>
            <a:ext cx="5508812" cy="44619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3" baseline="0">
                <a:solidFill>
                  <a:schemeClr val="tx2"/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308380" y="7116651"/>
            <a:ext cx="1400081" cy="44619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3" baseline="0">
                <a:solidFill>
                  <a:schemeClr val="tx2"/>
                </a:solidFill>
              </a:defRPr>
            </a:lvl1pPr>
          </a:lstStyle>
          <a:p>
            <a:fld id="{B6F15528-21DE-4FAA-801E-634DDDAF4B2B}" type="slidenum">
              <a:rPr lang="en-US" altLang="zh-TW" smtClean="0"/>
              <a:t>‹#›</a:t>
            </a:fld>
            <a:endParaRPr lang="zh-TW" altLang="en-US"/>
          </a:p>
        </p:txBody>
      </p:sp>
      <p:sp>
        <p:nvSpPr>
          <p:cNvPr id="9" name="Rectangle 8"/>
          <p:cNvSpPr/>
          <p:nvPr/>
        </p:nvSpPr>
        <p:spPr>
          <a:xfrm>
            <a:off x="419329" y="415"/>
            <a:ext cx="200501" cy="756285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 title="Side bar"/>
          <p:cNvSpPr/>
          <p:nvPr/>
        </p:nvSpPr>
        <p:spPr>
          <a:xfrm>
            <a:off x="419329" y="415"/>
            <a:ext cx="200501" cy="756285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39406850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97" r:id="rId1"/>
    <p:sldLayoutId id="2147483798" r:id="rId2"/>
    <p:sldLayoutId id="2147483799" r:id="rId3"/>
    <p:sldLayoutId id="2147483800" r:id="rId4"/>
    <p:sldLayoutId id="2147483801" r:id="rId5"/>
    <p:sldLayoutId id="2147483802" r:id="rId6"/>
    <p:sldLayoutId id="2147483803" r:id="rId7"/>
    <p:sldLayoutId id="2147483804" r:id="rId8"/>
    <p:sldLayoutId id="2147483805" r:id="rId9"/>
    <p:sldLayoutId id="2147483806" r:id="rId10"/>
    <p:sldLayoutId id="2147483807" r:id="rId11"/>
    <p:sldLayoutId id="2147483808" r:id="rId12"/>
  </p:sldLayoutIdLst>
  <p:txStyles>
    <p:titleStyle>
      <a:lvl1pPr algn="l" defTabSz="756300" rtl="0" eaLnBrk="1" latinLnBrk="0" hangingPunct="1">
        <a:lnSpc>
          <a:spcPct val="89000"/>
        </a:lnSpc>
        <a:spcBef>
          <a:spcPct val="0"/>
        </a:spcBef>
        <a:buNone/>
        <a:defRPr sz="4852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423528" indent="-423528" algn="l" defTabSz="756300" rtl="0" eaLnBrk="1" latinLnBrk="0" hangingPunct="1">
        <a:lnSpc>
          <a:spcPct val="94000"/>
        </a:lnSpc>
        <a:spcBef>
          <a:spcPts val="1103"/>
        </a:spcBef>
        <a:spcAft>
          <a:spcPts val="221"/>
        </a:spcAft>
        <a:buFont typeface="Franklin Gothic Book" panose="020B0503020102020204" pitchFamily="34" charset="0"/>
        <a:buChar char="■"/>
        <a:defRPr sz="2206" kern="1200" baseline="0">
          <a:solidFill>
            <a:schemeClr val="tx2"/>
          </a:solidFill>
          <a:latin typeface="+mn-lt"/>
          <a:ea typeface="+mn-ea"/>
          <a:cs typeface="+mn-cs"/>
        </a:defRPr>
      </a:lvl1pPr>
      <a:lvl2pPr marL="1008400" indent="-423528" algn="l" defTabSz="756300" rtl="0" eaLnBrk="1" latinLnBrk="0" hangingPunct="1">
        <a:lnSpc>
          <a:spcPct val="94000"/>
        </a:lnSpc>
        <a:spcBef>
          <a:spcPts val="551"/>
        </a:spcBef>
        <a:spcAft>
          <a:spcPts val="221"/>
        </a:spcAft>
        <a:buFont typeface="Franklin Gothic Book" panose="020B0503020102020204" pitchFamily="34" charset="0"/>
        <a:buChar char="–"/>
        <a:defRPr sz="2206" i="1" kern="1200" baseline="0">
          <a:solidFill>
            <a:schemeClr val="tx2"/>
          </a:solidFill>
          <a:latin typeface="+mn-lt"/>
          <a:ea typeface="+mn-ea"/>
          <a:cs typeface="+mn-cs"/>
        </a:defRPr>
      </a:lvl2pPr>
      <a:lvl3pPr marL="1512600" indent="-423528" algn="l" defTabSz="756300" rtl="0" eaLnBrk="1" latinLnBrk="0" hangingPunct="1">
        <a:lnSpc>
          <a:spcPct val="94000"/>
        </a:lnSpc>
        <a:spcBef>
          <a:spcPts val="551"/>
        </a:spcBef>
        <a:spcAft>
          <a:spcPts val="221"/>
        </a:spcAft>
        <a:buFont typeface="Franklin Gothic Book" panose="020B0503020102020204" pitchFamily="34" charset="0"/>
        <a:buChar char="■"/>
        <a:defRPr sz="1985" kern="1200" baseline="0">
          <a:solidFill>
            <a:schemeClr val="tx2"/>
          </a:solidFill>
          <a:latin typeface="+mn-lt"/>
          <a:ea typeface="+mn-ea"/>
          <a:cs typeface="+mn-cs"/>
        </a:defRPr>
      </a:lvl3pPr>
      <a:lvl4pPr marL="2016801" indent="-423528" algn="l" defTabSz="756300" rtl="0" eaLnBrk="1" latinLnBrk="0" hangingPunct="1">
        <a:lnSpc>
          <a:spcPct val="94000"/>
        </a:lnSpc>
        <a:spcBef>
          <a:spcPts val="551"/>
        </a:spcBef>
        <a:spcAft>
          <a:spcPts val="221"/>
        </a:spcAft>
        <a:buFont typeface="Franklin Gothic Book" panose="020B0503020102020204" pitchFamily="34" charset="0"/>
        <a:buChar char="–"/>
        <a:defRPr sz="1985" i="1" kern="1200" baseline="0">
          <a:solidFill>
            <a:schemeClr val="tx2"/>
          </a:solidFill>
          <a:latin typeface="+mn-lt"/>
          <a:ea typeface="+mn-ea"/>
          <a:cs typeface="+mn-cs"/>
        </a:defRPr>
      </a:lvl4pPr>
      <a:lvl5pPr marL="2521001" indent="-423528" algn="l" defTabSz="756300" rtl="0" eaLnBrk="1" latinLnBrk="0" hangingPunct="1">
        <a:lnSpc>
          <a:spcPct val="94000"/>
        </a:lnSpc>
        <a:spcBef>
          <a:spcPts val="551"/>
        </a:spcBef>
        <a:spcAft>
          <a:spcPts val="221"/>
        </a:spcAft>
        <a:buFont typeface="Franklin Gothic Book" panose="020B0503020102020204" pitchFamily="34" charset="0"/>
        <a:buChar char="■"/>
        <a:defRPr sz="1764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3025201" indent="-423528" algn="l" defTabSz="756300" rtl="0" eaLnBrk="1" latinLnBrk="0" hangingPunct="1">
        <a:lnSpc>
          <a:spcPct val="94000"/>
        </a:lnSpc>
        <a:spcBef>
          <a:spcPts val="551"/>
        </a:spcBef>
        <a:spcAft>
          <a:spcPts val="221"/>
        </a:spcAft>
        <a:buFont typeface="Franklin Gothic Book" panose="020B0503020102020204" pitchFamily="34" charset="0"/>
        <a:buChar char="–"/>
        <a:defRPr sz="1764" i="1" kern="1200" baseline="0">
          <a:solidFill>
            <a:schemeClr val="tx2"/>
          </a:solidFill>
          <a:latin typeface="+mn-lt"/>
          <a:ea typeface="+mn-ea"/>
          <a:cs typeface="+mn-cs"/>
        </a:defRPr>
      </a:lvl6pPr>
      <a:lvl7pPr marL="3529401" indent="-423528" algn="l" defTabSz="756300" rtl="0" eaLnBrk="1" latinLnBrk="0" hangingPunct="1">
        <a:lnSpc>
          <a:spcPct val="94000"/>
        </a:lnSpc>
        <a:spcBef>
          <a:spcPts val="551"/>
        </a:spcBef>
        <a:spcAft>
          <a:spcPts val="221"/>
        </a:spcAft>
        <a:buFont typeface="Franklin Gothic Book" panose="020B0503020102020204" pitchFamily="34" charset="0"/>
        <a:buChar char="■"/>
        <a:defRPr sz="1544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4033601" indent="-423528" algn="l" defTabSz="756300" rtl="0" eaLnBrk="1" latinLnBrk="0" hangingPunct="1">
        <a:lnSpc>
          <a:spcPct val="94000"/>
        </a:lnSpc>
        <a:spcBef>
          <a:spcPts val="551"/>
        </a:spcBef>
        <a:spcAft>
          <a:spcPts val="221"/>
        </a:spcAft>
        <a:buFont typeface="Franklin Gothic Book" panose="020B0503020102020204" pitchFamily="34" charset="0"/>
        <a:buChar char="–"/>
        <a:defRPr sz="1544" i="1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4537801" indent="-423528" algn="l" defTabSz="756300" rtl="0" eaLnBrk="1" latinLnBrk="0" hangingPunct="1">
        <a:lnSpc>
          <a:spcPct val="94000"/>
        </a:lnSpc>
        <a:spcBef>
          <a:spcPts val="551"/>
        </a:spcBef>
        <a:spcAft>
          <a:spcPts val="221"/>
        </a:spcAft>
        <a:buFont typeface="Franklin Gothic Book" panose="020B0503020102020204" pitchFamily="34" charset="0"/>
        <a:buChar char="■"/>
        <a:defRPr sz="1544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756300" rtl="0" eaLnBrk="1" latinLnBrk="0" hangingPunct="1">
        <a:defRPr sz="1489" kern="1200">
          <a:solidFill>
            <a:schemeClr val="tx1"/>
          </a:solidFill>
          <a:latin typeface="+mn-lt"/>
          <a:ea typeface="+mn-ea"/>
          <a:cs typeface="+mn-cs"/>
        </a:defRPr>
      </a:lvl1pPr>
      <a:lvl2pPr marL="378150" algn="l" defTabSz="756300" rtl="0" eaLnBrk="1" latinLnBrk="0" hangingPunct="1">
        <a:defRPr sz="1489" kern="1200">
          <a:solidFill>
            <a:schemeClr val="tx1"/>
          </a:solidFill>
          <a:latin typeface="+mn-lt"/>
          <a:ea typeface="+mn-ea"/>
          <a:cs typeface="+mn-cs"/>
        </a:defRPr>
      </a:lvl2pPr>
      <a:lvl3pPr marL="756300" algn="l" defTabSz="756300" rtl="0" eaLnBrk="1" latinLnBrk="0" hangingPunct="1">
        <a:defRPr sz="1489" kern="1200">
          <a:solidFill>
            <a:schemeClr val="tx1"/>
          </a:solidFill>
          <a:latin typeface="+mn-lt"/>
          <a:ea typeface="+mn-ea"/>
          <a:cs typeface="+mn-cs"/>
        </a:defRPr>
      </a:lvl3pPr>
      <a:lvl4pPr marL="1134450" algn="l" defTabSz="756300" rtl="0" eaLnBrk="1" latinLnBrk="0" hangingPunct="1">
        <a:defRPr sz="1489" kern="1200">
          <a:solidFill>
            <a:schemeClr val="tx1"/>
          </a:solidFill>
          <a:latin typeface="+mn-lt"/>
          <a:ea typeface="+mn-ea"/>
          <a:cs typeface="+mn-cs"/>
        </a:defRPr>
      </a:lvl4pPr>
      <a:lvl5pPr marL="1512600" algn="l" defTabSz="756300" rtl="0" eaLnBrk="1" latinLnBrk="0" hangingPunct="1">
        <a:defRPr sz="1489" kern="1200">
          <a:solidFill>
            <a:schemeClr val="tx1"/>
          </a:solidFill>
          <a:latin typeface="+mn-lt"/>
          <a:ea typeface="+mn-ea"/>
          <a:cs typeface="+mn-cs"/>
        </a:defRPr>
      </a:lvl5pPr>
      <a:lvl6pPr marL="1890751" algn="l" defTabSz="756300" rtl="0" eaLnBrk="1" latinLnBrk="0" hangingPunct="1">
        <a:defRPr sz="1489" kern="1200">
          <a:solidFill>
            <a:schemeClr val="tx1"/>
          </a:solidFill>
          <a:latin typeface="+mn-lt"/>
          <a:ea typeface="+mn-ea"/>
          <a:cs typeface="+mn-cs"/>
        </a:defRPr>
      </a:lvl6pPr>
      <a:lvl7pPr marL="2268901" algn="l" defTabSz="756300" rtl="0" eaLnBrk="1" latinLnBrk="0" hangingPunct="1">
        <a:defRPr sz="1489" kern="1200">
          <a:solidFill>
            <a:schemeClr val="tx1"/>
          </a:solidFill>
          <a:latin typeface="+mn-lt"/>
          <a:ea typeface="+mn-ea"/>
          <a:cs typeface="+mn-cs"/>
        </a:defRPr>
      </a:lvl7pPr>
      <a:lvl8pPr marL="2647051" algn="l" defTabSz="756300" rtl="0" eaLnBrk="1" latinLnBrk="0" hangingPunct="1">
        <a:defRPr sz="1489" kern="1200">
          <a:solidFill>
            <a:schemeClr val="tx1"/>
          </a:solidFill>
          <a:latin typeface="+mn-lt"/>
          <a:ea typeface="+mn-ea"/>
          <a:cs typeface="+mn-cs"/>
        </a:defRPr>
      </a:lvl8pPr>
      <a:lvl9pPr marL="3025201" algn="l" defTabSz="756300" rtl="0" eaLnBrk="1" latinLnBrk="0" hangingPunct="1">
        <a:defRPr sz="1489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pos="6912">
          <p15:clr>
            <a:srgbClr val="F26B43"/>
          </p15:clr>
        </p15:guide>
        <p15:guide id="2" pos="936">
          <p15:clr>
            <a:srgbClr val="F26B43"/>
          </p15:clr>
        </p15:guide>
        <p15:guide id="3" pos="864">
          <p15:clr>
            <a:srgbClr val="F26B43"/>
          </p15:clr>
        </p15:guide>
        <p15:guide id="0" orient="horz" pos="1368">
          <p15:clr>
            <a:srgbClr val="F26B43"/>
          </p15:clr>
        </p15:guide>
        <p15:guide id="4" orient="horz" pos="1440">
          <p15:clr>
            <a:srgbClr val="F26B43"/>
          </p15:clr>
        </p15:guide>
        <p15:guide id="5" orient="horz" pos="3696">
          <p15:clr>
            <a:srgbClr val="F26B43"/>
          </p15:clr>
        </p15:guide>
        <p15:guide id="6" orient="horz" pos="432">
          <p15:clr>
            <a:srgbClr val="F26B43"/>
          </p15:clr>
        </p15:guide>
        <p15:guide id="7" orient="horz" pos="1512">
          <p15:clr>
            <a:srgbClr val="F26B43"/>
          </p15:clr>
        </p15:guide>
        <p15:guide id="8" pos="5184">
          <p15:clr>
            <a:srgbClr val="F26B43"/>
          </p15:clr>
        </p15:guide>
        <p15:guide id="9" pos="702">
          <p15:clr>
            <a:srgbClr val="F26B43"/>
          </p15:clr>
        </p15:guide>
        <p15:guide id="10" pos="648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 idx="4294967295"/>
          </p:nvPr>
        </p:nvSpPr>
        <p:spPr>
          <a:xfrm>
            <a:off x="469900" y="376396"/>
            <a:ext cx="6751638" cy="842962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54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預算追加作業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1003300" y="1487924"/>
            <a:ext cx="8962137" cy="38151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400" b="1" spc="-20" dirty="0">
                <a:latin typeface="新細明體"/>
                <a:cs typeface="新細明體"/>
              </a:rPr>
              <a:t>路徑：</a:t>
            </a:r>
            <a:r>
              <a:rPr sz="2400" b="1" dirty="0">
                <a:latin typeface="Calibri"/>
                <a:cs typeface="Calibri"/>
              </a:rPr>
              <a:t>F01</a:t>
            </a:r>
            <a:r>
              <a:rPr sz="2400" b="1" spc="155" dirty="0">
                <a:latin typeface="Calibri"/>
                <a:cs typeface="Calibri"/>
              </a:rPr>
              <a:t> </a:t>
            </a:r>
            <a:r>
              <a:rPr sz="2400" b="1" spc="-25" dirty="0" err="1">
                <a:latin typeface="新細明體"/>
                <a:cs typeface="新細明體"/>
              </a:rPr>
              <a:t>預算管理系統</a:t>
            </a:r>
            <a:r>
              <a:rPr sz="2400" b="1" spc="-10" dirty="0" err="1">
                <a:latin typeface="Wingdings"/>
                <a:cs typeface="Wingdings"/>
              </a:rPr>
              <a:t></a:t>
            </a:r>
            <a:r>
              <a:rPr sz="2400" b="1" spc="-25" dirty="0" err="1" smtClean="0">
                <a:latin typeface="新細明體"/>
                <a:cs typeface="新細明體"/>
              </a:rPr>
              <a:t>預算調整模組</a:t>
            </a:r>
            <a:r>
              <a:rPr sz="2400" b="1" spc="-10" dirty="0" err="1">
                <a:latin typeface="Wingdings"/>
                <a:cs typeface="Wingdings"/>
              </a:rPr>
              <a:t></a:t>
            </a:r>
            <a:r>
              <a:rPr sz="2400" b="1" spc="-30" dirty="0" err="1">
                <a:latin typeface="新細明體"/>
                <a:cs typeface="新細明體"/>
              </a:rPr>
              <a:t>預算追加作業</a:t>
            </a:r>
            <a:endParaRPr sz="2400" b="1" dirty="0">
              <a:latin typeface="新細明體"/>
              <a:cs typeface="新細明體"/>
            </a:endParaRPr>
          </a:p>
        </p:txBody>
      </p:sp>
      <p:pic>
        <p:nvPicPr>
          <p:cNvPr id="5" name="object 5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213100" y="2138005"/>
            <a:ext cx="4236349" cy="46482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079500" y="504825"/>
            <a:ext cx="8885937" cy="2346796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en-US" sz="4800" b="1" dirty="0" smtClean="0">
                <a:uFill>
                  <a:solidFill>
                    <a:srgbClr val="000000"/>
                  </a:solidFill>
                </a:uFill>
                <a:latin typeface="微軟正黑體"/>
                <a:cs typeface="微軟正黑體"/>
              </a:rPr>
              <a:t>    </a:t>
            </a:r>
            <a:r>
              <a:rPr sz="4800" b="1" u="sng" dirty="0" err="1" smtClean="0">
                <a:uFill>
                  <a:solidFill>
                    <a:srgbClr val="000000"/>
                  </a:solidFill>
                </a:uFill>
                <a:latin typeface="微軟正黑體"/>
                <a:cs typeface="微軟正黑體"/>
              </a:rPr>
              <a:t>查詢</a:t>
            </a:r>
            <a:r>
              <a:rPr sz="4800" spc="-25" dirty="0" err="1" smtClean="0">
                <a:latin typeface="新細明體"/>
                <a:cs typeface="新細明體"/>
              </a:rPr>
              <a:t>功能</a:t>
            </a:r>
            <a:endParaRPr lang="en-US" sz="4800" spc="-25" dirty="0" smtClean="0">
              <a:latin typeface="新細明體"/>
              <a:cs typeface="新細明體"/>
            </a:endParaRPr>
          </a:p>
          <a:p>
            <a:pPr marL="12700">
              <a:lnSpc>
                <a:spcPct val="100000"/>
              </a:lnSpc>
              <a:spcBef>
                <a:spcPts val="100"/>
              </a:spcBef>
            </a:pPr>
            <a:endParaRPr sz="1050" dirty="0">
              <a:latin typeface="新細明體"/>
              <a:cs typeface="新細明體"/>
            </a:endParaRPr>
          </a:p>
          <a:p>
            <a:pPr marL="12700">
              <a:lnSpc>
                <a:spcPct val="100000"/>
              </a:lnSpc>
              <a:spcBef>
                <a:spcPts val="1730"/>
              </a:spcBef>
              <a:tabLst>
                <a:tab pos="240029" algn="l"/>
              </a:tabLst>
            </a:pPr>
            <a:r>
              <a:rPr lang="en-US" sz="2800" spc="-20" dirty="0" smtClean="0">
                <a:latin typeface="新細明體"/>
                <a:cs typeface="新細明體"/>
              </a:rPr>
              <a:t>    </a:t>
            </a:r>
            <a:r>
              <a:rPr lang="zh-TW" altLang="en-US" sz="2800" spc="-20" dirty="0" smtClean="0">
                <a:latin typeface="新細明體"/>
                <a:cs typeface="新細明體"/>
              </a:rPr>
              <a:t>       </a:t>
            </a:r>
            <a:r>
              <a:rPr lang="en-US" sz="2800" b="1" spc="-20" dirty="0" smtClean="0">
                <a:solidFill>
                  <a:srgbClr val="FF0000"/>
                </a:solidFill>
                <a:latin typeface="新細明體"/>
                <a:cs typeface="新細明體"/>
              </a:rPr>
              <a:t> </a:t>
            </a:r>
            <a:r>
              <a:rPr lang="en-US" sz="2800" b="1" spc="-20" dirty="0" smtClean="0">
                <a:solidFill>
                  <a:schemeClr val="tx1"/>
                </a:solidFill>
                <a:latin typeface="新細明體"/>
                <a:cs typeface="新細明體"/>
              </a:rPr>
              <a:t>1. </a:t>
            </a:r>
            <a:r>
              <a:rPr sz="2800" spc="-20" dirty="0" err="1" smtClean="0">
                <a:latin typeface="新細明體"/>
                <a:cs typeface="新細明體"/>
              </a:rPr>
              <a:t>輸入學年度並點選預算來源</a:t>
            </a:r>
            <a:endParaRPr lang="en-US" sz="2800" spc="-20" dirty="0" smtClean="0">
              <a:latin typeface="新細明體"/>
              <a:cs typeface="新細明體"/>
            </a:endParaRPr>
          </a:p>
          <a:p>
            <a:pPr marL="12700">
              <a:lnSpc>
                <a:spcPct val="100000"/>
              </a:lnSpc>
              <a:spcBef>
                <a:spcPts val="1730"/>
              </a:spcBef>
              <a:tabLst>
                <a:tab pos="240029" algn="l"/>
              </a:tabLst>
            </a:pPr>
            <a:endParaRPr lang="en-US" sz="800" spc="-20" dirty="0" smtClean="0">
              <a:latin typeface="新細明體"/>
              <a:cs typeface="新細明體"/>
            </a:endParaRPr>
          </a:p>
          <a:p>
            <a:pPr marL="12700">
              <a:lnSpc>
                <a:spcPct val="100000"/>
              </a:lnSpc>
              <a:tabLst>
                <a:tab pos="240029" algn="l"/>
              </a:tabLst>
            </a:pPr>
            <a:r>
              <a:rPr lang="en-US" sz="2000" spc="-15" dirty="0" smtClean="0">
                <a:latin typeface="新細明體"/>
                <a:cs typeface="新細明體"/>
              </a:rPr>
              <a:t>    </a:t>
            </a:r>
            <a:r>
              <a:rPr lang="zh-TW" altLang="en-US" sz="2000" spc="-15" dirty="0" smtClean="0">
                <a:latin typeface="新細明體"/>
                <a:cs typeface="新細明體"/>
              </a:rPr>
              <a:t>       </a:t>
            </a:r>
            <a:r>
              <a:rPr lang="en-US" sz="2000" b="1" spc="-15" dirty="0" smtClean="0">
                <a:solidFill>
                  <a:srgbClr val="FF0000"/>
                </a:solidFill>
                <a:latin typeface="新細明體"/>
                <a:cs typeface="新細明體"/>
              </a:rPr>
              <a:t>      </a:t>
            </a:r>
            <a:r>
              <a:rPr lang="en-US" sz="2800" b="1" spc="-15" dirty="0" smtClean="0">
                <a:solidFill>
                  <a:schemeClr val="tx1"/>
                </a:solidFill>
                <a:latin typeface="新細明體"/>
                <a:cs typeface="新細明體"/>
              </a:rPr>
              <a:t>2. </a:t>
            </a:r>
            <a:r>
              <a:rPr sz="2800" spc="-15" dirty="0" err="1" smtClean="0">
                <a:latin typeface="新細明體"/>
                <a:cs typeface="新細明體"/>
              </a:rPr>
              <a:t>點選</a:t>
            </a:r>
            <a:r>
              <a:rPr sz="2800" b="1" u="sng" spc="-15" dirty="0" err="1" smtClean="0">
                <a:latin typeface="新細明體"/>
                <a:cs typeface="新細明體"/>
              </a:rPr>
              <a:t>查詢</a:t>
            </a:r>
            <a:endParaRPr sz="2800" dirty="0">
              <a:latin typeface="新細明體"/>
              <a:cs typeface="新細明體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255268" y="3324225"/>
            <a:ext cx="8534400" cy="3574544"/>
          </a:xfrm>
          <a:prstGeom prst="rect">
            <a:avLst/>
          </a:prstGeom>
        </p:spPr>
      </p:pic>
      <p:sp>
        <p:nvSpPr>
          <p:cNvPr id="11" name="標題 10"/>
          <p:cNvSpPr>
            <a:spLocks noGrp="1"/>
          </p:cNvSpPr>
          <p:nvPr>
            <p:ph type="title" idx="4294967295"/>
          </p:nvPr>
        </p:nvSpPr>
        <p:spPr>
          <a:xfrm>
            <a:off x="2271713" y="1190625"/>
            <a:ext cx="8421687" cy="1638300"/>
          </a:xfrm>
        </p:spPr>
        <p:txBody>
          <a:bodyPr/>
          <a:lstStyle/>
          <a:p>
            <a:r>
              <a:rPr lang="en-US" altLang="zh-TW" dirty="0" smtClean="0"/>
              <a:t>    </a:t>
            </a:r>
            <a:endParaRPr lang="zh-TW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/>
          <p:nvPr/>
        </p:nvSpPr>
        <p:spPr>
          <a:xfrm>
            <a:off x="393700" y="352425"/>
            <a:ext cx="4771137" cy="1400383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4800" b="1" u="sng" dirty="0">
                <a:uFill>
                  <a:solidFill>
                    <a:srgbClr val="000000"/>
                  </a:solidFill>
                </a:uFill>
                <a:latin typeface="微軟正黑體"/>
                <a:cs typeface="微軟正黑體"/>
              </a:rPr>
              <a:t>新增</a:t>
            </a:r>
            <a:r>
              <a:rPr sz="4800" spc="-25" dirty="0">
                <a:latin typeface="新細明體"/>
                <a:cs typeface="新細明體"/>
              </a:rPr>
              <a:t>功能</a:t>
            </a:r>
            <a:endParaRPr sz="4800" dirty="0">
              <a:latin typeface="新細明體"/>
              <a:cs typeface="新細明體"/>
            </a:endParaRPr>
          </a:p>
          <a:p>
            <a:pPr marL="12700">
              <a:lnSpc>
                <a:spcPct val="100000"/>
              </a:lnSpc>
              <a:spcBef>
                <a:spcPts val="1730"/>
              </a:spcBef>
            </a:pPr>
            <a:r>
              <a:rPr sz="2800" dirty="0">
                <a:latin typeface="Calibri"/>
                <a:cs typeface="Calibri"/>
              </a:rPr>
              <a:t>1</a:t>
            </a:r>
            <a:r>
              <a:rPr sz="2800" spc="204" dirty="0">
                <a:latin typeface="Calibri"/>
                <a:cs typeface="Calibri"/>
              </a:rPr>
              <a:t>. </a:t>
            </a:r>
            <a:r>
              <a:rPr sz="2800" spc="-15" dirty="0" err="1" smtClean="0">
                <a:latin typeface="新細明體"/>
                <a:cs typeface="新細明體"/>
              </a:rPr>
              <a:t>點選</a:t>
            </a:r>
            <a:r>
              <a:rPr sz="2800" b="1" u="sng" spc="-15" dirty="0" err="1" smtClean="0">
                <a:latin typeface="新細明體"/>
                <a:cs typeface="新細明體"/>
              </a:rPr>
              <a:t>新增</a:t>
            </a:r>
            <a:endParaRPr sz="2800" dirty="0">
              <a:latin typeface="新細明體"/>
              <a:cs typeface="新細明體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393700" y="3489692"/>
            <a:ext cx="8001000" cy="207941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b="1" spc="20" dirty="0">
                <a:latin typeface="微軟正黑體"/>
                <a:cs typeface="微軟正黑體"/>
              </a:rPr>
              <a:t>步驟 </a:t>
            </a:r>
            <a:r>
              <a:rPr sz="2800" b="1" spc="-10" dirty="0">
                <a:latin typeface="Calibri"/>
                <a:cs typeface="Calibri"/>
              </a:rPr>
              <a:t>1</a:t>
            </a:r>
            <a:r>
              <a:rPr sz="2800" b="1" spc="-25" dirty="0">
                <a:latin typeface="微軟正黑體"/>
                <a:cs typeface="微軟正黑體"/>
              </a:rPr>
              <a:t>：輸入追加</a:t>
            </a:r>
            <a:r>
              <a:rPr sz="2800" b="1" spc="-15" dirty="0">
                <a:latin typeface="Calibri"/>
                <a:cs typeface="Calibri"/>
              </a:rPr>
              <a:t>(</a:t>
            </a:r>
            <a:r>
              <a:rPr sz="2800" b="1" spc="-25" dirty="0" err="1">
                <a:latin typeface="微軟正黑體"/>
                <a:cs typeface="微軟正黑體"/>
              </a:rPr>
              <a:t>預算來源及用途說明</a:t>
            </a:r>
            <a:r>
              <a:rPr sz="2800" b="1" spc="-50" dirty="0" smtClean="0">
                <a:latin typeface="Calibri"/>
                <a:cs typeface="Calibri"/>
              </a:rPr>
              <a:t>)</a:t>
            </a:r>
            <a:endParaRPr lang="en-US" sz="2800" b="1" spc="-50" dirty="0" smtClean="0">
              <a:latin typeface="Calibri"/>
              <a:cs typeface="Calibri"/>
            </a:endParaRPr>
          </a:p>
          <a:p>
            <a:pPr marL="12700" lvl="1">
              <a:lnSpc>
                <a:spcPts val="3800"/>
              </a:lnSpc>
              <a:spcBef>
                <a:spcPts val="1820"/>
              </a:spcBef>
              <a:tabLst>
                <a:tab pos="281305" algn="l"/>
              </a:tabLst>
            </a:pPr>
            <a:r>
              <a:rPr lang="en-US" sz="2800" spc="-20" dirty="0">
                <a:latin typeface="新細明體"/>
                <a:cs typeface="新細明體"/>
              </a:rPr>
              <a:t> </a:t>
            </a:r>
            <a:r>
              <a:rPr lang="en-US" sz="2800" spc="-20" dirty="0" smtClean="0">
                <a:latin typeface="新細明體"/>
                <a:cs typeface="新細明體"/>
              </a:rPr>
              <a:t>  1.1</a:t>
            </a:r>
            <a:r>
              <a:rPr sz="2800" spc="-20" dirty="0" smtClean="0">
                <a:latin typeface="新細明體"/>
                <a:cs typeface="新細明體"/>
              </a:rPr>
              <a:t>輸入學年度</a:t>
            </a:r>
            <a:r>
              <a:rPr sz="2800" spc="-20" dirty="0">
                <a:latin typeface="新細明體"/>
                <a:cs typeface="新細明體"/>
              </a:rPr>
              <a:t>、</a:t>
            </a:r>
            <a:r>
              <a:rPr sz="2800" spc="-20" dirty="0" smtClean="0">
                <a:latin typeface="新細明體"/>
                <a:cs typeface="新細明體"/>
              </a:rPr>
              <a:t>點選預算來源並填寫追加說明</a:t>
            </a:r>
            <a:endParaRPr sz="2800" dirty="0">
              <a:latin typeface="新細明體"/>
              <a:cs typeface="新細明體"/>
            </a:endParaRPr>
          </a:p>
          <a:p>
            <a:pPr marL="12700" lvl="1">
              <a:lnSpc>
                <a:spcPts val="3800"/>
              </a:lnSpc>
              <a:tabLst>
                <a:tab pos="281305" algn="l"/>
              </a:tabLst>
            </a:pPr>
            <a:r>
              <a:rPr lang="en-US" sz="2800" spc="-15" dirty="0" smtClean="0">
                <a:latin typeface="新細明體"/>
                <a:cs typeface="新細明體"/>
              </a:rPr>
              <a:t>   1.2</a:t>
            </a:r>
            <a:r>
              <a:rPr sz="2800" b="1" u="sng" spc="-15" dirty="0" smtClean="0">
                <a:latin typeface="新細明體"/>
                <a:cs typeface="新細明體"/>
              </a:rPr>
              <a:t>存檔</a:t>
            </a:r>
            <a:r>
              <a:rPr sz="2800" spc="-15" dirty="0" smtClean="0">
                <a:latin typeface="新細明體"/>
                <a:cs typeface="新細明體"/>
              </a:rPr>
              <a:t>後</a:t>
            </a:r>
            <a:r>
              <a:rPr sz="2800" b="1" u="sng" spc="-15" dirty="0" smtClean="0">
                <a:latin typeface="新細明體"/>
                <a:cs typeface="新細明體"/>
              </a:rPr>
              <a:t>下一步</a:t>
            </a:r>
            <a:endParaRPr lang="en-US" sz="2800" b="1" u="sng" spc="-15" dirty="0" smtClean="0">
              <a:latin typeface="新細明體"/>
              <a:cs typeface="新細明體"/>
            </a:endParaRPr>
          </a:p>
          <a:p>
            <a:pPr marL="12700" lvl="1">
              <a:lnSpc>
                <a:spcPct val="100000"/>
              </a:lnSpc>
              <a:tabLst>
                <a:tab pos="281305" algn="l"/>
              </a:tabLst>
            </a:pPr>
            <a:endParaRPr sz="2800" b="1" u="sng" dirty="0">
              <a:latin typeface="新細明體"/>
              <a:cs typeface="新細明體"/>
            </a:endParaRPr>
          </a:p>
        </p:txBody>
      </p:sp>
      <p:pic>
        <p:nvPicPr>
          <p:cNvPr id="7" name="object 7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401102" y="492379"/>
            <a:ext cx="6060397" cy="2755646"/>
          </a:xfrm>
          <a:prstGeom prst="rect">
            <a:avLst/>
          </a:prstGeom>
        </p:spPr>
      </p:pic>
      <p:grpSp>
        <p:nvGrpSpPr>
          <p:cNvPr id="8" name="object 8"/>
          <p:cNvGrpSpPr/>
          <p:nvPr/>
        </p:nvGrpSpPr>
        <p:grpSpPr>
          <a:xfrm>
            <a:off x="3822700" y="4695825"/>
            <a:ext cx="6324600" cy="2743200"/>
            <a:chOff x="2049779" y="4527804"/>
            <a:chExt cx="5384800" cy="2409825"/>
          </a:xfrm>
        </p:grpSpPr>
        <p:pic>
          <p:nvPicPr>
            <p:cNvPr id="9" name="object 9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2049779" y="4527804"/>
              <a:ext cx="5384292" cy="2409444"/>
            </a:xfrm>
            <a:prstGeom prst="rect">
              <a:avLst/>
            </a:prstGeom>
          </p:spPr>
        </p:pic>
        <p:sp>
          <p:nvSpPr>
            <p:cNvPr id="10" name="object 10"/>
            <p:cNvSpPr/>
            <p:nvPr/>
          </p:nvSpPr>
          <p:spPr>
            <a:xfrm>
              <a:off x="6083300" y="6712432"/>
              <a:ext cx="757555" cy="132715"/>
            </a:xfrm>
            <a:custGeom>
              <a:avLst/>
              <a:gdLst/>
              <a:ahLst/>
              <a:cxnLst/>
              <a:rect l="l" t="t" r="r" b="b"/>
              <a:pathLst>
                <a:path w="757554" h="132715">
                  <a:moveTo>
                    <a:pt x="629157" y="0"/>
                  </a:moveTo>
                  <a:lnTo>
                    <a:pt x="626533" y="44113"/>
                  </a:lnTo>
                  <a:lnTo>
                    <a:pt x="648589" y="45427"/>
                  </a:lnTo>
                  <a:lnTo>
                    <a:pt x="645922" y="89547"/>
                  </a:lnTo>
                  <a:lnTo>
                    <a:pt x="623830" y="89547"/>
                  </a:lnTo>
                  <a:lnTo>
                    <a:pt x="621283" y="132346"/>
                  </a:lnTo>
                  <a:lnTo>
                    <a:pt x="721356" y="89547"/>
                  </a:lnTo>
                  <a:lnTo>
                    <a:pt x="645922" y="89547"/>
                  </a:lnTo>
                  <a:lnTo>
                    <a:pt x="623908" y="88235"/>
                  </a:lnTo>
                  <a:lnTo>
                    <a:pt x="724425" y="88235"/>
                  </a:lnTo>
                  <a:lnTo>
                    <a:pt x="757554" y="74066"/>
                  </a:lnTo>
                  <a:lnTo>
                    <a:pt x="629157" y="0"/>
                  </a:lnTo>
                  <a:close/>
                </a:path>
                <a:path w="757554" h="132715">
                  <a:moveTo>
                    <a:pt x="626533" y="44113"/>
                  </a:moveTo>
                  <a:lnTo>
                    <a:pt x="623908" y="88235"/>
                  </a:lnTo>
                  <a:lnTo>
                    <a:pt x="645922" y="89547"/>
                  </a:lnTo>
                  <a:lnTo>
                    <a:pt x="648589" y="45427"/>
                  </a:lnTo>
                  <a:lnTo>
                    <a:pt x="626533" y="44113"/>
                  </a:lnTo>
                  <a:close/>
                </a:path>
                <a:path w="757554" h="132715">
                  <a:moveTo>
                    <a:pt x="2539" y="6921"/>
                  </a:moveTo>
                  <a:lnTo>
                    <a:pt x="0" y="51041"/>
                  </a:lnTo>
                  <a:lnTo>
                    <a:pt x="623908" y="88235"/>
                  </a:lnTo>
                  <a:lnTo>
                    <a:pt x="626533" y="44113"/>
                  </a:lnTo>
                  <a:lnTo>
                    <a:pt x="2539" y="6921"/>
                  </a:lnTo>
                  <a:close/>
                </a:path>
              </a:pathLst>
            </a:custGeom>
            <a:solidFill>
              <a:srgbClr val="FF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bject 6"/>
          <p:cNvSpPr txBox="1"/>
          <p:nvPr/>
        </p:nvSpPr>
        <p:spPr>
          <a:xfrm>
            <a:off x="317500" y="276225"/>
            <a:ext cx="9982200" cy="2135841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b="1" dirty="0">
                <a:latin typeface="微軟正黑體"/>
                <a:cs typeface="微軟正黑體"/>
              </a:rPr>
              <a:t>步驟 </a:t>
            </a:r>
            <a:r>
              <a:rPr sz="2800" b="1" spc="-10" dirty="0">
                <a:latin typeface="Calibri"/>
                <a:cs typeface="Calibri"/>
              </a:rPr>
              <a:t>2</a:t>
            </a:r>
            <a:r>
              <a:rPr sz="2800" b="1" spc="-10" dirty="0">
                <a:latin typeface="微軟正黑體"/>
                <a:cs typeface="微軟正黑體"/>
              </a:rPr>
              <a:t>：選取</a:t>
            </a:r>
            <a:r>
              <a:rPr sz="2800" b="1" spc="-15" dirty="0">
                <a:latin typeface="Calibri"/>
                <a:cs typeface="Calibri"/>
              </a:rPr>
              <a:t>(</a:t>
            </a:r>
            <a:r>
              <a:rPr sz="2800" b="1" spc="-10" dirty="0">
                <a:latin typeface="微軟正黑體"/>
                <a:cs typeface="微軟正黑體"/>
              </a:rPr>
              <a:t>追加預算科目</a:t>
            </a:r>
            <a:r>
              <a:rPr sz="2800" b="1" spc="-50" dirty="0">
                <a:latin typeface="Calibri"/>
                <a:cs typeface="Calibri"/>
              </a:rPr>
              <a:t>)</a:t>
            </a:r>
            <a:endParaRPr sz="2800" dirty="0">
              <a:latin typeface="Calibri"/>
              <a:cs typeface="Calibri"/>
            </a:endParaRPr>
          </a:p>
          <a:p>
            <a:pPr marL="12700" lvl="1">
              <a:lnSpc>
                <a:spcPts val="3800"/>
              </a:lnSpc>
              <a:spcBef>
                <a:spcPts val="1820"/>
              </a:spcBef>
              <a:tabLst>
                <a:tab pos="281305" algn="l"/>
              </a:tabLst>
            </a:pPr>
            <a:r>
              <a:rPr lang="en-US" altLang="zh-TW" sz="2800" spc="-15" dirty="0" smtClean="0">
                <a:latin typeface="新細明體"/>
                <a:cs typeface="新細明體"/>
              </a:rPr>
              <a:t>2.1</a:t>
            </a:r>
            <a:r>
              <a:rPr sz="2800" spc="-15" dirty="0" smtClean="0">
                <a:latin typeface="新細明體"/>
                <a:cs typeface="新細明體"/>
              </a:rPr>
              <a:t>由下半部視窗</a:t>
            </a:r>
            <a:r>
              <a:rPr sz="2800" b="1" u="sng" spc="-15" dirty="0" smtClean="0">
                <a:latin typeface="新細明體"/>
                <a:cs typeface="新細明體"/>
              </a:rPr>
              <a:t>選取</a:t>
            </a:r>
            <a:r>
              <a:rPr sz="2800" spc="-15" dirty="0" smtClean="0">
                <a:latin typeface="新細明體"/>
                <a:cs typeface="新細明體"/>
              </a:rPr>
              <a:t>追加預算項目</a:t>
            </a:r>
            <a:endParaRPr lang="en-US" sz="2800" dirty="0">
              <a:latin typeface="Calibri"/>
              <a:cs typeface="Calibri"/>
            </a:endParaRPr>
          </a:p>
          <a:p>
            <a:pPr marL="12700" lvl="1">
              <a:lnSpc>
                <a:spcPts val="3800"/>
              </a:lnSpc>
              <a:spcBef>
                <a:spcPts val="5"/>
              </a:spcBef>
              <a:tabLst>
                <a:tab pos="281305" algn="l"/>
              </a:tabLst>
            </a:pPr>
            <a:r>
              <a:rPr lang="en-US" altLang="zh-TW" sz="2800" spc="-20" dirty="0" smtClean="0">
                <a:latin typeface="新細明體"/>
                <a:cs typeface="新細明體"/>
              </a:rPr>
              <a:t>2.2</a:t>
            </a:r>
            <a:r>
              <a:rPr sz="2800" spc="-20" dirty="0" smtClean="0">
                <a:latin typeface="新細明體"/>
                <a:cs typeface="新細明體"/>
              </a:rPr>
              <a:t>在上半部視窗鍵入追加的</a:t>
            </a:r>
            <a:r>
              <a:rPr sz="2800" b="1" u="sng" spc="-20" dirty="0" smtClean="0">
                <a:latin typeface="新細明體"/>
                <a:cs typeface="新細明體"/>
              </a:rPr>
              <a:t>金額</a:t>
            </a:r>
            <a:endParaRPr sz="2800" b="1" u="sng" dirty="0">
              <a:latin typeface="新細明體"/>
              <a:cs typeface="新細明體"/>
            </a:endParaRPr>
          </a:p>
          <a:p>
            <a:pPr marL="12700" lvl="1">
              <a:lnSpc>
                <a:spcPts val="3800"/>
              </a:lnSpc>
              <a:spcBef>
                <a:spcPts val="5"/>
              </a:spcBef>
              <a:tabLst>
                <a:tab pos="281305" algn="l"/>
              </a:tabLst>
            </a:pPr>
            <a:r>
              <a:rPr lang="en-US" altLang="zh-TW" sz="2800" spc="-15" dirty="0" smtClean="0">
                <a:latin typeface="新細明體"/>
                <a:cs typeface="新細明體"/>
              </a:rPr>
              <a:t>2.3</a:t>
            </a:r>
            <a:r>
              <a:rPr sz="2800" b="1" u="sng" spc="-15" dirty="0" smtClean="0">
                <a:latin typeface="新細明體"/>
                <a:cs typeface="新細明體"/>
              </a:rPr>
              <a:t>存檔</a:t>
            </a:r>
            <a:r>
              <a:rPr sz="2800" spc="-15" dirty="0" smtClean="0">
                <a:latin typeface="新細明體"/>
                <a:cs typeface="新細明體"/>
              </a:rPr>
              <a:t>後</a:t>
            </a:r>
            <a:r>
              <a:rPr sz="2800" b="1" u="sng" spc="-15" dirty="0" smtClean="0">
                <a:latin typeface="新細明體"/>
                <a:cs typeface="新細明體"/>
              </a:rPr>
              <a:t>下一步</a:t>
            </a:r>
            <a:endParaRPr sz="2800" b="1" u="sng" dirty="0">
              <a:latin typeface="新細明體"/>
              <a:cs typeface="新細明體"/>
            </a:endParaRPr>
          </a:p>
        </p:txBody>
      </p:sp>
      <p:grpSp>
        <p:nvGrpSpPr>
          <p:cNvPr id="7" name="object 7"/>
          <p:cNvGrpSpPr/>
          <p:nvPr/>
        </p:nvGrpSpPr>
        <p:grpSpPr>
          <a:xfrm>
            <a:off x="3213100" y="2105025"/>
            <a:ext cx="6934200" cy="5105400"/>
            <a:chOff x="1959864" y="2266188"/>
            <a:chExt cx="5785485" cy="4639310"/>
          </a:xfrm>
        </p:grpSpPr>
        <p:pic>
          <p:nvPicPr>
            <p:cNvPr id="8" name="object 8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959864" y="2266188"/>
              <a:ext cx="5785103" cy="4639056"/>
            </a:xfrm>
            <a:prstGeom prst="rect">
              <a:avLst/>
            </a:prstGeom>
          </p:spPr>
        </p:pic>
        <p:sp>
          <p:nvSpPr>
            <p:cNvPr id="9" name="object 9"/>
            <p:cNvSpPr/>
            <p:nvPr/>
          </p:nvSpPr>
          <p:spPr>
            <a:xfrm>
              <a:off x="6207379" y="6666077"/>
              <a:ext cx="858519" cy="158115"/>
            </a:xfrm>
            <a:custGeom>
              <a:avLst/>
              <a:gdLst/>
              <a:ahLst/>
              <a:cxnLst/>
              <a:rect l="l" t="t" r="r" b="b"/>
              <a:pathLst>
                <a:path w="858520" h="158115">
                  <a:moveTo>
                    <a:pt x="724067" y="113823"/>
                  </a:moveTo>
                  <a:lnTo>
                    <a:pt x="719836" y="157797"/>
                  </a:lnTo>
                  <a:lnTo>
                    <a:pt x="828552" y="115938"/>
                  </a:lnTo>
                  <a:lnTo>
                    <a:pt x="745998" y="115938"/>
                  </a:lnTo>
                  <a:lnTo>
                    <a:pt x="724067" y="113823"/>
                  </a:lnTo>
                  <a:close/>
                </a:path>
                <a:path w="858520" h="158115">
                  <a:moveTo>
                    <a:pt x="728302" y="69822"/>
                  </a:moveTo>
                  <a:lnTo>
                    <a:pt x="724067" y="113823"/>
                  </a:lnTo>
                  <a:lnTo>
                    <a:pt x="745998" y="115938"/>
                  </a:lnTo>
                  <a:lnTo>
                    <a:pt x="750316" y="71945"/>
                  </a:lnTo>
                  <a:lnTo>
                    <a:pt x="728302" y="69822"/>
                  </a:lnTo>
                  <a:close/>
                </a:path>
                <a:path w="858520" h="158115">
                  <a:moveTo>
                    <a:pt x="732536" y="25831"/>
                  </a:moveTo>
                  <a:lnTo>
                    <a:pt x="728302" y="69822"/>
                  </a:lnTo>
                  <a:lnTo>
                    <a:pt x="750316" y="71945"/>
                  </a:lnTo>
                  <a:lnTo>
                    <a:pt x="745998" y="115938"/>
                  </a:lnTo>
                  <a:lnTo>
                    <a:pt x="828552" y="115938"/>
                  </a:lnTo>
                  <a:lnTo>
                    <a:pt x="858139" y="104546"/>
                  </a:lnTo>
                  <a:lnTo>
                    <a:pt x="732536" y="25831"/>
                  </a:lnTo>
                  <a:close/>
                </a:path>
                <a:path w="858520" h="158115">
                  <a:moveTo>
                    <a:pt x="4318" y="0"/>
                  </a:moveTo>
                  <a:lnTo>
                    <a:pt x="0" y="43992"/>
                  </a:lnTo>
                  <a:lnTo>
                    <a:pt x="724067" y="113823"/>
                  </a:lnTo>
                  <a:lnTo>
                    <a:pt x="728302" y="69822"/>
                  </a:lnTo>
                  <a:lnTo>
                    <a:pt x="4318" y="0"/>
                  </a:lnTo>
                  <a:close/>
                </a:path>
              </a:pathLst>
            </a:custGeom>
            <a:solidFill>
              <a:srgbClr val="FF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ject 5"/>
          <p:cNvSpPr txBox="1"/>
          <p:nvPr/>
        </p:nvSpPr>
        <p:spPr>
          <a:xfrm>
            <a:off x="372363" y="276225"/>
            <a:ext cx="9704325" cy="1699824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b="1" dirty="0">
                <a:latin typeface="微軟正黑體"/>
                <a:cs typeface="微軟正黑體"/>
              </a:rPr>
              <a:t>步驟 </a:t>
            </a:r>
            <a:r>
              <a:rPr sz="2800" b="1" spc="-10" dirty="0">
                <a:latin typeface="Calibri"/>
                <a:cs typeface="Calibri"/>
              </a:rPr>
              <a:t>3</a:t>
            </a:r>
            <a:r>
              <a:rPr sz="2800" b="1" spc="-15" dirty="0">
                <a:latin typeface="微軟正黑體"/>
                <a:cs typeface="微軟正黑體"/>
              </a:rPr>
              <a:t>：預覽及列印表單</a:t>
            </a:r>
            <a:endParaRPr sz="2800" dirty="0">
              <a:latin typeface="微軟正黑體"/>
              <a:cs typeface="微軟正黑體"/>
            </a:endParaRPr>
          </a:p>
          <a:p>
            <a:pPr marL="12700" lvl="1">
              <a:lnSpc>
                <a:spcPts val="4000"/>
              </a:lnSpc>
              <a:spcBef>
                <a:spcPts val="1820"/>
              </a:spcBef>
              <a:tabLst>
                <a:tab pos="281305" algn="l"/>
              </a:tabLst>
            </a:pPr>
            <a:r>
              <a:rPr lang="en-US" sz="2800" spc="-20" dirty="0" smtClean="0">
                <a:latin typeface="新細明體"/>
                <a:cs typeface="新細明體"/>
              </a:rPr>
              <a:t>3.1</a:t>
            </a:r>
            <a:r>
              <a:rPr sz="2800" spc="-20" dirty="0" smtClean="0">
                <a:latin typeface="新細明體"/>
                <a:cs typeface="新細明體"/>
              </a:rPr>
              <a:t>檢查登打資料是否正確</a:t>
            </a:r>
            <a:r>
              <a:rPr sz="2800" spc="-20" dirty="0">
                <a:latin typeface="新細明體"/>
                <a:cs typeface="新細明體"/>
              </a:rPr>
              <a:t>，</a:t>
            </a:r>
            <a:r>
              <a:rPr sz="2800" spc="-20" dirty="0" smtClean="0">
                <a:latin typeface="新細明體"/>
                <a:cs typeface="新細明體"/>
              </a:rPr>
              <a:t>點選</a:t>
            </a:r>
            <a:r>
              <a:rPr sz="2800" b="1" u="sng" spc="-20" dirty="0" smtClean="0">
                <a:latin typeface="新細明體"/>
                <a:cs typeface="新細明體"/>
              </a:rPr>
              <a:t>確認送出審核</a:t>
            </a:r>
            <a:endParaRPr sz="2800" dirty="0">
              <a:latin typeface="新細明體"/>
              <a:cs typeface="新細明體"/>
            </a:endParaRPr>
          </a:p>
          <a:p>
            <a:pPr marL="12700" lvl="1">
              <a:lnSpc>
                <a:spcPts val="4000"/>
              </a:lnSpc>
              <a:tabLst>
                <a:tab pos="281305" algn="l"/>
              </a:tabLst>
            </a:pPr>
            <a:r>
              <a:rPr lang="en-US" sz="2800" spc="-15" dirty="0" smtClean="0">
                <a:latin typeface="新細明體"/>
                <a:cs typeface="新細明體"/>
              </a:rPr>
              <a:t>3.2</a:t>
            </a:r>
            <a:r>
              <a:rPr sz="2800" b="1" u="sng" spc="-15" dirty="0" smtClean="0">
                <a:latin typeface="新細明體"/>
                <a:cs typeface="新細明體"/>
              </a:rPr>
              <a:t>列印</a:t>
            </a:r>
            <a:r>
              <a:rPr sz="2800" spc="-15" dirty="0" smtClean="0">
                <a:latin typeface="新細明體"/>
                <a:cs typeface="新細明體"/>
              </a:rPr>
              <a:t>後點選</a:t>
            </a:r>
            <a:r>
              <a:rPr sz="2800" b="1" u="sng" spc="-15" dirty="0" smtClean="0">
                <a:latin typeface="新細明體"/>
                <a:cs typeface="新細明體"/>
              </a:rPr>
              <a:t>完成</a:t>
            </a:r>
            <a:endParaRPr sz="2800" b="1" u="sng" dirty="0">
              <a:latin typeface="新細明體"/>
              <a:cs typeface="新細明體"/>
            </a:endParaRPr>
          </a:p>
        </p:txBody>
      </p:sp>
      <p:pic>
        <p:nvPicPr>
          <p:cNvPr id="6" name="object 6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61872" y="2019079"/>
            <a:ext cx="6157646" cy="4800600"/>
          </a:xfrm>
          <a:prstGeom prst="rect">
            <a:avLst/>
          </a:prstGeom>
        </p:spPr>
      </p:pic>
      <p:pic>
        <p:nvPicPr>
          <p:cNvPr id="7" name="object 7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4051300" y="2935317"/>
            <a:ext cx="6324600" cy="442932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/>
          <p:nvPr/>
        </p:nvSpPr>
        <p:spPr>
          <a:xfrm>
            <a:off x="1079500" y="200025"/>
            <a:ext cx="9330735" cy="2777683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600"/>
              </a:spcBef>
            </a:pPr>
            <a:r>
              <a:rPr sz="4800" b="1" u="sng" dirty="0">
                <a:uFill>
                  <a:solidFill>
                    <a:srgbClr val="000000"/>
                  </a:solidFill>
                </a:uFill>
                <a:latin typeface="微軟正黑體"/>
                <a:cs typeface="微軟正黑體"/>
              </a:rPr>
              <a:t>修改</a:t>
            </a:r>
            <a:r>
              <a:rPr sz="4800" spc="-25" dirty="0">
                <a:latin typeface="新細明體"/>
                <a:cs typeface="新細明體"/>
              </a:rPr>
              <a:t>功能</a:t>
            </a:r>
            <a:endParaRPr sz="4800" dirty="0">
              <a:latin typeface="新細明體"/>
              <a:cs typeface="新細明體"/>
            </a:endParaRPr>
          </a:p>
          <a:p>
            <a:pPr marL="240029" indent="-227329">
              <a:lnSpc>
                <a:spcPts val="3800"/>
              </a:lnSpc>
              <a:spcBef>
                <a:spcPts val="600"/>
              </a:spcBef>
              <a:buFont typeface="Calibri"/>
              <a:buAutoNum type="arabicPeriod"/>
              <a:tabLst>
                <a:tab pos="240029" algn="l"/>
              </a:tabLst>
            </a:pPr>
            <a:r>
              <a:rPr sz="2800" spc="-20" dirty="0" err="1" smtClean="0">
                <a:latin typeface="新細明體"/>
                <a:cs typeface="新細明體"/>
              </a:rPr>
              <a:t>輸入學年度並點選預算來源</a:t>
            </a:r>
            <a:endParaRPr sz="2800" dirty="0">
              <a:latin typeface="新細明體"/>
              <a:cs typeface="新細明體"/>
            </a:endParaRPr>
          </a:p>
          <a:p>
            <a:pPr marL="240029" indent="-227329">
              <a:lnSpc>
                <a:spcPts val="3800"/>
              </a:lnSpc>
              <a:buFont typeface="Calibri"/>
              <a:buAutoNum type="arabicPeriod"/>
              <a:tabLst>
                <a:tab pos="240029" algn="l"/>
              </a:tabLst>
            </a:pPr>
            <a:r>
              <a:rPr sz="2800" spc="-15" dirty="0" err="1" smtClean="0">
                <a:latin typeface="新細明體"/>
                <a:cs typeface="新細明體"/>
              </a:rPr>
              <a:t>點選</a:t>
            </a:r>
            <a:r>
              <a:rPr sz="2800" b="1" u="sng" spc="-15" dirty="0" err="1" smtClean="0">
                <a:latin typeface="新細明體"/>
                <a:cs typeface="新細明體"/>
              </a:rPr>
              <a:t>查詢</a:t>
            </a:r>
            <a:endParaRPr sz="2800" dirty="0">
              <a:latin typeface="新細明體"/>
              <a:cs typeface="新細明體"/>
            </a:endParaRPr>
          </a:p>
          <a:p>
            <a:pPr marL="240029" indent="-227329">
              <a:lnSpc>
                <a:spcPts val="3800"/>
              </a:lnSpc>
              <a:buFont typeface="Calibri"/>
              <a:buAutoNum type="arabicPeriod"/>
              <a:tabLst>
                <a:tab pos="240029" algn="l"/>
              </a:tabLst>
            </a:pPr>
            <a:r>
              <a:rPr sz="2800" spc="-15" dirty="0" err="1">
                <a:latin typeface="新細明體"/>
                <a:cs typeface="新細明體"/>
              </a:rPr>
              <a:t>選擇要修改的流用單號，</a:t>
            </a:r>
            <a:r>
              <a:rPr sz="2800" spc="-15" dirty="0" err="1" smtClean="0">
                <a:latin typeface="新細明體"/>
                <a:cs typeface="新細明體"/>
              </a:rPr>
              <a:t>點選</a:t>
            </a:r>
            <a:r>
              <a:rPr sz="2800" b="1" u="sng" spc="-15" dirty="0" err="1" smtClean="0">
                <a:latin typeface="新細明體"/>
                <a:cs typeface="新細明體"/>
              </a:rPr>
              <a:t>修改</a:t>
            </a:r>
            <a:r>
              <a:rPr sz="2800" spc="-10" dirty="0" smtClean="0">
                <a:latin typeface="Calibri"/>
                <a:cs typeface="Calibri"/>
              </a:rPr>
              <a:t>(</a:t>
            </a:r>
            <a:r>
              <a:rPr sz="2800" spc="-5" dirty="0">
                <a:latin typeface="新細明體"/>
                <a:cs typeface="新細明體"/>
              </a:rPr>
              <a:t>狀態須為退件</a:t>
            </a:r>
            <a:r>
              <a:rPr sz="2800" spc="-10" dirty="0">
                <a:latin typeface="Calibri"/>
                <a:cs typeface="Calibri"/>
              </a:rPr>
              <a:t>(</a:t>
            </a:r>
            <a:r>
              <a:rPr sz="2800" spc="-10" dirty="0" err="1">
                <a:latin typeface="新細明體"/>
                <a:cs typeface="新細明體"/>
              </a:rPr>
              <a:t>系統</a:t>
            </a:r>
            <a:r>
              <a:rPr sz="2800" spc="-25" dirty="0" smtClean="0">
                <a:latin typeface="Calibri"/>
                <a:cs typeface="Calibri"/>
              </a:rPr>
              <a:t>))</a:t>
            </a:r>
            <a:endParaRPr sz="2800" dirty="0">
              <a:latin typeface="Calibri"/>
              <a:cs typeface="Calibri"/>
            </a:endParaRPr>
          </a:p>
          <a:p>
            <a:pPr marL="240029" indent="-227329">
              <a:lnSpc>
                <a:spcPts val="3800"/>
              </a:lnSpc>
              <a:buFont typeface="Calibri"/>
              <a:buAutoNum type="arabicPeriod"/>
              <a:tabLst>
                <a:tab pos="240029" algn="l"/>
              </a:tabLst>
            </a:pPr>
            <a:r>
              <a:rPr sz="2800" spc="-15" dirty="0">
                <a:latin typeface="新細明體"/>
                <a:cs typeface="新細明體"/>
              </a:rPr>
              <a:t>修正內容後，同新增步驟 </a:t>
            </a:r>
            <a:r>
              <a:rPr sz="2800" spc="-50" dirty="0">
                <a:latin typeface="Calibri"/>
                <a:cs typeface="Calibri"/>
              </a:rPr>
              <a:t>3</a:t>
            </a:r>
            <a:endParaRPr sz="2800" dirty="0">
              <a:latin typeface="Calibri"/>
              <a:cs typeface="Calibri"/>
            </a:endParaRPr>
          </a:p>
        </p:txBody>
      </p:sp>
      <p:grpSp>
        <p:nvGrpSpPr>
          <p:cNvPr id="4" name="object 4"/>
          <p:cNvGrpSpPr/>
          <p:nvPr/>
        </p:nvGrpSpPr>
        <p:grpSpPr>
          <a:xfrm>
            <a:off x="266048" y="3095625"/>
            <a:ext cx="10262252" cy="4267200"/>
            <a:chOff x="588263" y="2932176"/>
            <a:chExt cx="9013190" cy="3308985"/>
          </a:xfrm>
        </p:grpSpPr>
        <p:pic>
          <p:nvPicPr>
            <p:cNvPr id="5" name="object 5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588263" y="2932176"/>
              <a:ext cx="9012935" cy="3308604"/>
            </a:xfrm>
            <a:prstGeom prst="rect">
              <a:avLst/>
            </a:prstGeom>
          </p:spPr>
        </p:pic>
        <p:sp>
          <p:nvSpPr>
            <p:cNvPr id="6" name="object 6"/>
            <p:cNvSpPr/>
            <p:nvPr/>
          </p:nvSpPr>
          <p:spPr>
            <a:xfrm>
              <a:off x="2883408" y="5087112"/>
              <a:ext cx="744220" cy="604520"/>
            </a:xfrm>
            <a:custGeom>
              <a:avLst/>
              <a:gdLst/>
              <a:ahLst/>
              <a:cxnLst/>
              <a:rect l="l" t="t" r="r" b="b"/>
              <a:pathLst>
                <a:path w="744220" h="604520">
                  <a:moveTo>
                    <a:pt x="210623" y="117201"/>
                  </a:moveTo>
                  <a:lnTo>
                    <a:pt x="161249" y="179194"/>
                  </a:lnTo>
                  <a:lnTo>
                    <a:pt x="694817" y="604393"/>
                  </a:lnTo>
                  <a:lnTo>
                    <a:pt x="744093" y="542416"/>
                  </a:lnTo>
                  <a:lnTo>
                    <a:pt x="210623" y="117201"/>
                  </a:lnTo>
                  <a:close/>
                </a:path>
                <a:path w="744220" h="604520">
                  <a:moveTo>
                    <a:pt x="0" y="0"/>
                  </a:moveTo>
                  <a:lnTo>
                    <a:pt x="111887" y="241172"/>
                  </a:lnTo>
                  <a:lnTo>
                    <a:pt x="161249" y="179194"/>
                  </a:lnTo>
                  <a:lnTo>
                    <a:pt x="130175" y="154431"/>
                  </a:lnTo>
                  <a:lnTo>
                    <a:pt x="179578" y="92456"/>
                  </a:lnTo>
                  <a:lnTo>
                    <a:pt x="230332" y="92456"/>
                  </a:lnTo>
                  <a:lnTo>
                    <a:pt x="259969" y="55244"/>
                  </a:lnTo>
                  <a:lnTo>
                    <a:pt x="0" y="0"/>
                  </a:lnTo>
                  <a:close/>
                </a:path>
                <a:path w="744220" h="604520">
                  <a:moveTo>
                    <a:pt x="179578" y="92456"/>
                  </a:moveTo>
                  <a:lnTo>
                    <a:pt x="130175" y="154431"/>
                  </a:lnTo>
                  <a:lnTo>
                    <a:pt x="161249" y="179194"/>
                  </a:lnTo>
                  <a:lnTo>
                    <a:pt x="210623" y="117201"/>
                  </a:lnTo>
                  <a:lnTo>
                    <a:pt x="179578" y="92456"/>
                  </a:lnTo>
                  <a:close/>
                </a:path>
                <a:path w="744220" h="604520">
                  <a:moveTo>
                    <a:pt x="230332" y="92456"/>
                  </a:moveTo>
                  <a:lnTo>
                    <a:pt x="179578" y="92456"/>
                  </a:lnTo>
                  <a:lnTo>
                    <a:pt x="210623" y="117201"/>
                  </a:lnTo>
                  <a:lnTo>
                    <a:pt x="230332" y="92456"/>
                  </a:lnTo>
                  <a:close/>
                </a:path>
              </a:pathLst>
            </a:custGeom>
            <a:solidFill>
              <a:srgbClr val="FF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ject 4"/>
          <p:cNvSpPr txBox="1"/>
          <p:nvPr/>
        </p:nvSpPr>
        <p:spPr>
          <a:xfrm>
            <a:off x="927100" y="166286"/>
            <a:ext cx="9067800" cy="270073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4800" b="1" u="sng" dirty="0">
                <a:uFill>
                  <a:solidFill>
                    <a:srgbClr val="000000"/>
                  </a:solidFill>
                </a:uFill>
                <a:latin typeface="微軟正黑體"/>
                <a:cs typeface="微軟正黑體"/>
              </a:rPr>
              <a:t>刪除</a:t>
            </a:r>
            <a:r>
              <a:rPr sz="4800" spc="-25" dirty="0">
                <a:latin typeface="新細明體"/>
                <a:cs typeface="新細明體"/>
              </a:rPr>
              <a:t>功能</a:t>
            </a:r>
            <a:endParaRPr sz="4800" dirty="0">
              <a:latin typeface="新細明體"/>
              <a:cs typeface="新細明體"/>
            </a:endParaRPr>
          </a:p>
          <a:p>
            <a:pPr marL="240029" indent="-227329">
              <a:lnSpc>
                <a:spcPts val="3800"/>
              </a:lnSpc>
              <a:buFont typeface="Calibri"/>
              <a:buAutoNum type="arabicPeriod"/>
              <a:tabLst>
                <a:tab pos="240029" algn="l"/>
              </a:tabLst>
            </a:pPr>
            <a:r>
              <a:rPr sz="2800" spc="-20" dirty="0" err="1" smtClean="0">
                <a:latin typeface="新細明體"/>
                <a:cs typeface="新細明體"/>
              </a:rPr>
              <a:t>輸入學年度並點選預算來源</a:t>
            </a:r>
            <a:endParaRPr sz="2800" dirty="0">
              <a:latin typeface="新細明體"/>
              <a:cs typeface="新細明體"/>
            </a:endParaRPr>
          </a:p>
          <a:p>
            <a:pPr marL="240029" indent="-227329">
              <a:lnSpc>
                <a:spcPts val="3800"/>
              </a:lnSpc>
              <a:buFont typeface="Calibri"/>
              <a:buAutoNum type="arabicPeriod"/>
              <a:tabLst>
                <a:tab pos="240029" algn="l"/>
              </a:tabLst>
            </a:pPr>
            <a:r>
              <a:rPr sz="2800" spc="-15" dirty="0" err="1" smtClean="0">
                <a:latin typeface="新細明體"/>
                <a:cs typeface="新細明體"/>
              </a:rPr>
              <a:t>點選</a:t>
            </a:r>
            <a:r>
              <a:rPr sz="2800" b="1" u="sng" spc="-15" dirty="0" err="1" smtClean="0">
                <a:latin typeface="新細明體"/>
                <a:cs typeface="新細明體"/>
              </a:rPr>
              <a:t>查詢</a:t>
            </a:r>
            <a:endParaRPr sz="2800" b="1" u="sng" dirty="0">
              <a:latin typeface="新細明體"/>
              <a:cs typeface="新細明體"/>
            </a:endParaRPr>
          </a:p>
          <a:p>
            <a:pPr marL="240029" indent="-227329">
              <a:lnSpc>
                <a:spcPts val="3800"/>
              </a:lnSpc>
              <a:buFont typeface="Calibri"/>
              <a:buAutoNum type="arabicPeriod"/>
              <a:tabLst>
                <a:tab pos="240029" algn="l"/>
              </a:tabLst>
            </a:pPr>
            <a:r>
              <a:rPr sz="2800" spc="-15" dirty="0" err="1">
                <a:latin typeface="新細明體"/>
                <a:cs typeface="新細明體"/>
              </a:rPr>
              <a:t>選擇要刪除的流用單號，</a:t>
            </a:r>
            <a:r>
              <a:rPr sz="2800" spc="-15" dirty="0" err="1" smtClean="0">
                <a:latin typeface="新細明體"/>
                <a:cs typeface="新細明體"/>
              </a:rPr>
              <a:t>點選</a:t>
            </a:r>
            <a:r>
              <a:rPr sz="2800" b="1" u="sng" spc="-15" dirty="0" err="1" smtClean="0">
                <a:latin typeface="新細明體"/>
                <a:cs typeface="新細明體"/>
              </a:rPr>
              <a:t>刪除</a:t>
            </a:r>
            <a:r>
              <a:rPr sz="2800" spc="-10" dirty="0" smtClean="0">
                <a:latin typeface="Calibri"/>
                <a:cs typeface="Calibri"/>
              </a:rPr>
              <a:t>(</a:t>
            </a:r>
            <a:r>
              <a:rPr sz="2800" spc="-5" dirty="0">
                <a:latin typeface="新細明體"/>
                <a:cs typeface="新細明體"/>
              </a:rPr>
              <a:t>狀態須為退件</a:t>
            </a:r>
            <a:r>
              <a:rPr sz="2800" spc="-10" dirty="0">
                <a:latin typeface="Calibri"/>
                <a:cs typeface="Calibri"/>
              </a:rPr>
              <a:t>(</a:t>
            </a:r>
            <a:r>
              <a:rPr sz="2800" spc="-10" dirty="0" err="1">
                <a:latin typeface="新細明體"/>
                <a:cs typeface="新細明體"/>
              </a:rPr>
              <a:t>系統</a:t>
            </a:r>
            <a:r>
              <a:rPr sz="2800" spc="-25" dirty="0" smtClean="0">
                <a:latin typeface="Calibri"/>
                <a:cs typeface="Calibri"/>
              </a:rPr>
              <a:t>))</a:t>
            </a:r>
            <a:endParaRPr sz="2800" dirty="0">
              <a:latin typeface="Calibri"/>
              <a:cs typeface="Calibri"/>
            </a:endParaRPr>
          </a:p>
          <a:p>
            <a:pPr marL="240029" indent="-227329">
              <a:lnSpc>
                <a:spcPts val="3800"/>
              </a:lnSpc>
              <a:buFont typeface="Calibri"/>
              <a:buAutoNum type="arabicPeriod"/>
              <a:tabLst>
                <a:tab pos="240029" algn="l"/>
              </a:tabLst>
            </a:pPr>
            <a:r>
              <a:rPr sz="2800" spc="-15" dirty="0" err="1" smtClean="0">
                <a:latin typeface="新細明體"/>
                <a:cs typeface="新細明體"/>
              </a:rPr>
              <a:t>點選</a:t>
            </a:r>
            <a:r>
              <a:rPr sz="2800" b="1" u="sng" spc="-15" dirty="0" err="1" smtClean="0">
                <a:latin typeface="新細明體"/>
                <a:cs typeface="新細明體"/>
              </a:rPr>
              <a:t>是</a:t>
            </a:r>
            <a:endParaRPr sz="2800" dirty="0">
              <a:latin typeface="新細明體"/>
              <a:cs typeface="新細明體"/>
            </a:endParaRPr>
          </a:p>
        </p:txBody>
      </p:sp>
      <p:grpSp>
        <p:nvGrpSpPr>
          <p:cNvPr id="5" name="object 5"/>
          <p:cNvGrpSpPr/>
          <p:nvPr/>
        </p:nvGrpSpPr>
        <p:grpSpPr>
          <a:xfrm>
            <a:off x="355600" y="2831824"/>
            <a:ext cx="10210800" cy="4648200"/>
            <a:chOff x="1121663" y="2750820"/>
            <a:chExt cx="6896100" cy="3906520"/>
          </a:xfrm>
        </p:grpSpPr>
        <p:pic>
          <p:nvPicPr>
            <p:cNvPr id="6" name="object 6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121663" y="2750820"/>
              <a:ext cx="6896100" cy="3906012"/>
            </a:xfrm>
            <a:prstGeom prst="rect">
              <a:avLst/>
            </a:prstGeom>
          </p:spPr>
        </p:pic>
        <p:sp>
          <p:nvSpPr>
            <p:cNvPr id="7" name="object 7"/>
            <p:cNvSpPr/>
            <p:nvPr/>
          </p:nvSpPr>
          <p:spPr>
            <a:xfrm>
              <a:off x="2965703" y="4320540"/>
              <a:ext cx="443865" cy="459740"/>
            </a:xfrm>
            <a:custGeom>
              <a:avLst/>
              <a:gdLst/>
              <a:ahLst/>
              <a:cxnLst/>
              <a:rect l="l" t="t" r="r" b="b"/>
              <a:pathLst>
                <a:path w="443864" h="459739">
                  <a:moveTo>
                    <a:pt x="193319" y="143864"/>
                  </a:moveTo>
                  <a:lnTo>
                    <a:pt x="136234" y="198791"/>
                  </a:lnTo>
                  <a:lnTo>
                    <a:pt x="386715" y="459231"/>
                  </a:lnTo>
                  <a:lnTo>
                    <a:pt x="443865" y="404368"/>
                  </a:lnTo>
                  <a:lnTo>
                    <a:pt x="193319" y="143864"/>
                  </a:lnTo>
                  <a:close/>
                </a:path>
                <a:path w="443864" h="459739">
                  <a:moveTo>
                    <a:pt x="0" y="0"/>
                  </a:moveTo>
                  <a:lnTo>
                    <a:pt x="79120" y="253746"/>
                  </a:lnTo>
                  <a:lnTo>
                    <a:pt x="136234" y="198791"/>
                  </a:lnTo>
                  <a:lnTo>
                    <a:pt x="108838" y="170306"/>
                  </a:lnTo>
                  <a:lnTo>
                    <a:pt x="165862" y="115316"/>
                  </a:lnTo>
                  <a:lnTo>
                    <a:pt x="222990" y="115316"/>
                  </a:lnTo>
                  <a:lnTo>
                    <a:pt x="250444" y="88900"/>
                  </a:lnTo>
                  <a:lnTo>
                    <a:pt x="0" y="0"/>
                  </a:lnTo>
                  <a:close/>
                </a:path>
                <a:path w="443864" h="459739">
                  <a:moveTo>
                    <a:pt x="165862" y="115316"/>
                  </a:moveTo>
                  <a:lnTo>
                    <a:pt x="108838" y="170306"/>
                  </a:lnTo>
                  <a:lnTo>
                    <a:pt x="136234" y="198791"/>
                  </a:lnTo>
                  <a:lnTo>
                    <a:pt x="193319" y="143864"/>
                  </a:lnTo>
                  <a:lnTo>
                    <a:pt x="165862" y="115316"/>
                  </a:lnTo>
                  <a:close/>
                </a:path>
                <a:path w="443864" h="459739">
                  <a:moveTo>
                    <a:pt x="222990" y="115316"/>
                  </a:moveTo>
                  <a:lnTo>
                    <a:pt x="165862" y="115316"/>
                  </a:lnTo>
                  <a:lnTo>
                    <a:pt x="193319" y="143864"/>
                  </a:lnTo>
                  <a:lnTo>
                    <a:pt x="222990" y="115316"/>
                  </a:lnTo>
                  <a:close/>
                </a:path>
              </a:pathLst>
            </a:custGeom>
            <a:solidFill>
              <a:srgbClr val="FF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 idx="4294967295"/>
          </p:nvPr>
        </p:nvSpPr>
        <p:spPr>
          <a:xfrm>
            <a:off x="346962" y="174532"/>
            <a:ext cx="6752337" cy="75148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4800" b="1" u="sng" dirty="0">
                <a:uFill>
                  <a:solidFill>
                    <a:srgbClr val="000000"/>
                  </a:solidFill>
                </a:uFill>
              </a:rPr>
              <a:t>預覽列印</a:t>
            </a:r>
            <a:r>
              <a:rPr sz="4800" b="0" spc="-25" dirty="0">
                <a:latin typeface="新細明體"/>
                <a:cs typeface="新細明體"/>
              </a:rPr>
              <a:t>功能</a:t>
            </a:r>
            <a:endParaRPr sz="4800" dirty="0">
              <a:latin typeface="新細明體"/>
              <a:cs typeface="新細明體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5207000" y="211494"/>
            <a:ext cx="4953000" cy="21672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40029" indent="-227329">
              <a:lnSpc>
                <a:spcPct val="100000"/>
              </a:lnSpc>
              <a:spcBef>
                <a:spcPts val="100"/>
              </a:spcBef>
              <a:buFont typeface="Calibri"/>
              <a:buAutoNum type="arabicPeriod"/>
              <a:tabLst>
                <a:tab pos="240029" algn="l"/>
              </a:tabLst>
            </a:pPr>
            <a:r>
              <a:rPr sz="2800" spc="-20" dirty="0" err="1" smtClean="0">
                <a:latin typeface="新細明體"/>
                <a:cs typeface="新細明體"/>
              </a:rPr>
              <a:t>輸入學年度並點選預算來源</a:t>
            </a:r>
            <a:endParaRPr sz="2800" dirty="0">
              <a:latin typeface="新細明體"/>
              <a:cs typeface="新細明體"/>
            </a:endParaRPr>
          </a:p>
          <a:p>
            <a:pPr marL="240029" indent="-227329">
              <a:lnSpc>
                <a:spcPct val="100000"/>
              </a:lnSpc>
              <a:buFont typeface="Calibri"/>
              <a:buAutoNum type="arabicPeriod"/>
              <a:tabLst>
                <a:tab pos="240029" algn="l"/>
              </a:tabLst>
            </a:pPr>
            <a:r>
              <a:rPr sz="2800" spc="-15" dirty="0" err="1" smtClean="0">
                <a:latin typeface="新細明體"/>
                <a:cs typeface="新細明體"/>
              </a:rPr>
              <a:t>點選</a:t>
            </a:r>
            <a:r>
              <a:rPr sz="2800" b="1" u="sng" spc="-15" dirty="0" err="1" smtClean="0">
                <a:latin typeface="新細明體"/>
                <a:cs typeface="新細明體"/>
              </a:rPr>
              <a:t>查詢</a:t>
            </a:r>
            <a:endParaRPr sz="2800" b="1" u="sng" dirty="0">
              <a:latin typeface="新細明體"/>
              <a:cs typeface="新細明體"/>
            </a:endParaRPr>
          </a:p>
          <a:p>
            <a:pPr marL="240029" indent="-227329">
              <a:lnSpc>
                <a:spcPct val="100000"/>
              </a:lnSpc>
              <a:buFont typeface="Calibri"/>
              <a:buAutoNum type="arabicPeriod"/>
              <a:tabLst>
                <a:tab pos="240029" algn="l"/>
              </a:tabLst>
            </a:pPr>
            <a:r>
              <a:rPr sz="2800" spc="-20" dirty="0" err="1">
                <a:latin typeface="新細明體"/>
                <a:cs typeface="新細明體"/>
              </a:rPr>
              <a:t>選擇要預覽列印的流用單號，</a:t>
            </a:r>
            <a:r>
              <a:rPr sz="2800" spc="-20" dirty="0" err="1" smtClean="0">
                <a:latin typeface="新細明體"/>
                <a:cs typeface="新細明體"/>
              </a:rPr>
              <a:t>點選</a:t>
            </a:r>
            <a:r>
              <a:rPr sz="2800" b="1" u="sng" spc="-20" dirty="0" err="1" smtClean="0">
                <a:latin typeface="新細明體"/>
                <a:cs typeface="新細明體"/>
              </a:rPr>
              <a:t>預覽列印</a:t>
            </a:r>
            <a:endParaRPr sz="2800" dirty="0">
              <a:latin typeface="新細明體"/>
              <a:cs typeface="新細明體"/>
            </a:endParaRPr>
          </a:p>
          <a:p>
            <a:pPr marL="240029" indent="-227329">
              <a:lnSpc>
                <a:spcPct val="100000"/>
              </a:lnSpc>
              <a:buFont typeface="Calibri"/>
              <a:buAutoNum type="arabicPeriod"/>
              <a:tabLst>
                <a:tab pos="240029" algn="l"/>
              </a:tabLst>
            </a:pPr>
            <a:r>
              <a:rPr sz="2800" spc="-20" dirty="0" err="1" smtClean="0">
                <a:latin typeface="新細明體"/>
                <a:cs typeface="新細明體"/>
              </a:rPr>
              <a:t>點選</a:t>
            </a:r>
            <a:r>
              <a:rPr sz="2800" b="1" u="sng" spc="-20" dirty="0" err="1" smtClean="0">
                <a:latin typeface="新細明體"/>
                <a:cs typeface="新細明體"/>
              </a:rPr>
              <a:t>列印</a:t>
            </a:r>
            <a:r>
              <a:rPr sz="2800" spc="-20" dirty="0" err="1" smtClean="0">
                <a:latin typeface="新細明體"/>
                <a:cs typeface="新細明體"/>
              </a:rPr>
              <a:t>，點選</a:t>
            </a:r>
            <a:r>
              <a:rPr sz="2800" b="1" u="sng" spc="-20" dirty="0" err="1" smtClean="0">
                <a:latin typeface="新細明體"/>
                <a:cs typeface="新細明體"/>
              </a:rPr>
              <a:t>完成</a:t>
            </a:r>
            <a:endParaRPr sz="2800" dirty="0">
              <a:latin typeface="新細明體"/>
              <a:cs typeface="新細明體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228409" y="5838825"/>
            <a:ext cx="6447537" cy="1400383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4800" b="1" u="sng" dirty="0">
                <a:uFill>
                  <a:solidFill>
                    <a:srgbClr val="000000"/>
                  </a:solidFill>
                </a:uFill>
                <a:latin typeface="微軟正黑體"/>
                <a:cs typeface="微軟正黑體"/>
              </a:rPr>
              <a:t>關閉</a:t>
            </a:r>
            <a:r>
              <a:rPr sz="4800" spc="-25" dirty="0">
                <a:latin typeface="新細明體"/>
                <a:cs typeface="新細明體"/>
              </a:rPr>
              <a:t>功能</a:t>
            </a:r>
            <a:endParaRPr sz="4800" dirty="0">
              <a:latin typeface="新細明體"/>
              <a:cs typeface="新細明體"/>
            </a:endParaRPr>
          </a:p>
          <a:p>
            <a:pPr marL="12700">
              <a:lnSpc>
                <a:spcPct val="100000"/>
              </a:lnSpc>
              <a:spcBef>
                <a:spcPts val="1735"/>
              </a:spcBef>
            </a:pPr>
            <a:r>
              <a:rPr sz="2800" dirty="0">
                <a:latin typeface="Calibri"/>
                <a:cs typeface="Calibri"/>
              </a:rPr>
              <a:t>1</a:t>
            </a:r>
            <a:r>
              <a:rPr sz="2800" spc="204" dirty="0">
                <a:latin typeface="Calibri"/>
                <a:cs typeface="Calibri"/>
              </a:rPr>
              <a:t>. </a:t>
            </a:r>
            <a:r>
              <a:rPr sz="2800" spc="-20" dirty="0">
                <a:latin typeface="新細明體"/>
                <a:cs typeface="新細明體"/>
              </a:rPr>
              <a:t>點選關閉按鍵，可關閉此程式</a:t>
            </a:r>
            <a:endParaRPr sz="2800" dirty="0">
              <a:latin typeface="新細明體"/>
              <a:cs typeface="新細明體"/>
            </a:endParaRPr>
          </a:p>
        </p:txBody>
      </p:sp>
      <p:pic>
        <p:nvPicPr>
          <p:cNvPr id="13" name="object 1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127500" y="2485461"/>
            <a:ext cx="4842839" cy="3018057"/>
          </a:xfrm>
          <a:prstGeom prst="rect">
            <a:avLst/>
          </a:prstGeom>
        </p:spPr>
      </p:pic>
      <p:pic>
        <p:nvPicPr>
          <p:cNvPr id="14" name="object 14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5803900" y="5610225"/>
            <a:ext cx="3962400" cy="1768974"/>
          </a:xfrm>
          <a:prstGeom prst="rect">
            <a:avLst/>
          </a:prstGeom>
        </p:spPr>
      </p:pic>
      <p:grpSp>
        <p:nvGrpSpPr>
          <p:cNvPr id="10" name="object 10"/>
          <p:cNvGrpSpPr/>
          <p:nvPr/>
        </p:nvGrpSpPr>
        <p:grpSpPr>
          <a:xfrm>
            <a:off x="228409" y="1216024"/>
            <a:ext cx="4965891" cy="3632201"/>
            <a:chOff x="359663" y="2961132"/>
            <a:chExt cx="4714240" cy="2089785"/>
          </a:xfrm>
        </p:grpSpPr>
        <p:pic>
          <p:nvPicPr>
            <p:cNvPr id="11" name="object 11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359663" y="2961132"/>
              <a:ext cx="4713732" cy="2089403"/>
            </a:xfrm>
            <a:prstGeom prst="rect">
              <a:avLst/>
            </a:prstGeom>
          </p:spPr>
        </p:pic>
        <p:sp>
          <p:nvSpPr>
            <p:cNvPr id="12" name="object 12"/>
            <p:cNvSpPr/>
            <p:nvPr/>
          </p:nvSpPr>
          <p:spPr>
            <a:xfrm>
              <a:off x="3083052" y="4329684"/>
              <a:ext cx="429259" cy="405765"/>
            </a:xfrm>
            <a:custGeom>
              <a:avLst/>
              <a:gdLst/>
              <a:ahLst/>
              <a:cxnLst/>
              <a:rect l="l" t="t" r="r" b="b"/>
              <a:pathLst>
                <a:path w="429260" h="405764">
                  <a:moveTo>
                    <a:pt x="161899" y="108146"/>
                  </a:moveTo>
                  <a:lnTo>
                    <a:pt x="118095" y="154785"/>
                  </a:lnTo>
                  <a:lnTo>
                    <a:pt x="385063" y="405637"/>
                  </a:lnTo>
                  <a:lnTo>
                    <a:pt x="429006" y="358901"/>
                  </a:lnTo>
                  <a:lnTo>
                    <a:pt x="161899" y="108146"/>
                  </a:lnTo>
                  <a:close/>
                </a:path>
                <a:path w="429260" h="405764">
                  <a:moveTo>
                    <a:pt x="0" y="0"/>
                  </a:moveTo>
                  <a:lnTo>
                    <a:pt x="74295" y="201421"/>
                  </a:lnTo>
                  <a:lnTo>
                    <a:pt x="118095" y="154785"/>
                  </a:lnTo>
                  <a:lnTo>
                    <a:pt x="94742" y="132841"/>
                  </a:lnTo>
                  <a:lnTo>
                    <a:pt x="138556" y="86232"/>
                  </a:lnTo>
                  <a:lnTo>
                    <a:pt x="182480" y="86232"/>
                  </a:lnTo>
                  <a:lnTo>
                    <a:pt x="205739" y="61467"/>
                  </a:lnTo>
                  <a:lnTo>
                    <a:pt x="0" y="0"/>
                  </a:lnTo>
                  <a:close/>
                </a:path>
                <a:path w="429260" h="405764">
                  <a:moveTo>
                    <a:pt x="138556" y="86232"/>
                  </a:moveTo>
                  <a:lnTo>
                    <a:pt x="94742" y="132841"/>
                  </a:lnTo>
                  <a:lnTo>
                    <a:pt x="118095" y="154785"/>
                  </a:lnTo>
                  <a:lnTo>
                    <a:pt x="161899" y="108146"/>
                  </a:lnTo>
                  <a:lnTo>
                    <a:pt x="138556" y="86232"/>
                  </a:lnTo>
                  <a:close/>
                </a:path>
                <a:path w="429260" h="405764">
                  <a:moveTo>
                    <a:pt x="182480" y="86232"/>
                  </a:moveTo>
                  <a:lnTo>
                    <a:pt x="138556" y="86232"/>
                  </a:lnTo>
                  <a:lnTo>
                    <a:pt x="161899" y="108146"/>
                  </a:lnTo>
                  <a:lnTo>
                    <a:pt x="182480" y="86232"/>
                  </a:lnTo>
                  <a:close/>
                </a:path>
              </a:pathLst>
            </a:custGeom>
            <a:solidFill>
              <a:srgbClr val="FF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rop">
  <a:themeElements>
    <a:clrScheme name="Crop">
      <a:dk1>
        <a:sysClr val="windowText" lastClr="000000"/>
      </a:dk1>
      <a:lt1>
        <a:sysClr val="window" lastClr="FFFFFF"/>
      </a:lt1>
      <a:dk2>
        <a:srgbClr val="191B0E"/>
      </a:dk2>
      <a:lt2>
        <a:srgbClr val="EFEDE3"/>
      </a:lt2>
      <a:accent1>
        <a:srgbClr val="8C8D86"/>
      </a:accent1>
      <a:accent2>
        <a:srgbClr val="E6C069"/>
      </a:accent2>
      <a:accent3>
        <a:srgbClr val="897B61"/>
      </a:accent3>
      <a:accent4>
        <a:srgbClr val="8DAB8E"/>
      </a:accent4>
      <a:accent5>
        <a:srgbClr val="77A2BB"/>
      </a:accent5>
      <a:accent6>
        <a:srgbClr val="E28394"/>
      </a:accent6>
      <a:hlink>
        <a:srgbClr val="77A2BB"/>
      </a:hlink>
      <a:folHlink>
        <a:srgbClr val="957A99"/>
      </a:folHlink>
    </a:clrScheme>
    <a:fontScheme name="Crop">
      <a:majorFont>
        <a:latin typeface="Franklin Gothic Book" panose="020B0503020102020204"/>
        <a:ea typeface=""/>
        <a:cs typeface=""/>
        <a:font script="Jpan" typeface="メイリオ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Franklin Gothic Book" panose="020B0503020102020204"/>
        <a:ea typeface=""/>
        <a:cs typeface=""/>
        <a:font script="Jpan" typeface="メイリオ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Crop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in">
          <a:solidFill>
            <a:schemeClr val="phClr"/>
          </a:solidFill>
          <a:prstDash val="solid"/>
        </a:ln>
        <a:ln w="34925" cap="flat" cmpd="sng" algn="in">
          <a:solidFill>
            <a:schemeClr val="phClr"/>
          </a:solidFill>
          <a:prstDash val="solid"/>
        </a:ln>
        <a:ln w="19050" cap="flat" cmpd="sng" algn="in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rop" id="{EC9488ED-E761-4D60-9AC4-764D1FE2C171}" vid="{CE19780C-D67D-4C13-9DE9-A52BC3BA51B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裁剪</Template>
  <TotalTime>78</TotalTime>
  <Words>104</Words>
  <Application>Microsoft Office PowerPoint</Application>
  <PresentationFormat>自訂</PresentationFormat>
  <Paragraphs>37</Paragraphs>
  <Slides>8</Slides>
  <Notes>0</Notes>
  <HiddenSlides>0</HiddenSlides>
  <MMClips>0</MMClips>
  <ScaleCrop>false</ScaleCrop>
  <HeadingPairs>
    <vt:vector size="6" baseType="variant">
      <vt:variant>
        <vt:lpstr>使用字型</vt:lpstr>
      </vt:variant>
      <vt:variant>
        <vt:i4>5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8</vt:i4>
      </vt:variant>
    </vt:vector>
  </HeadingPairs>
  <TitlesOfParts>
    <vt:vector size="14" baseType="lpstr">
      <vt:lpstr>微軟正黑體</vt:lpstr>
      <vt:lpstr>新細明體</vt:lpstr>
      <vt:lpstr>Calibri</vt:lpstr>
      <vt:lpstr>Franklin Gothic Book</vt:lpstr>
      <vt:lpstr>Wingdings</vt:lpstr>
      <vt:lpstr>Crop</vt:lpstr>
      <vt:lpstr>預算追加作業</vt:lpstr>
      <vt:lpstr>    </vt:lpstr>
      <vt:lpstr>PowerPoint 簡報</vt:lpstr>
      <vt:lpstr>PowerPoint 簡報</vt:lpstr>
      <vt:lpstr>PowerPoint 簡報</vt:lpstr>
      <vt:lpstr>PowerPoint 簡報</vt:lpstr>
      <vt:lpstr>PowerPoint 簡報</vt:lpstr>
      <vt:lpstr>預覽列印功能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預算追加作業</dc:title>
  <dc:creator>user</dc:creator>
  <cp:lastModifiedBy>user</cp:lastModifiedBy>
  <cp:revision>12</cp:revision>
  <dcterms:created xsi:type="dcterms:W3CDTF">2024-03-07T08:14:32Z</dcterms:created>
  <dcterms:modified xsi:type="dcterms:W3CDTF">2024-03-12T02:14:40Z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2024-03-07T00:00:00Z</vt:filetime>
  </property>
  <property fmtid="{D5CDD505-2E9C-101B-9397-08002B2CF9AE}" pid="3" name="Creator">
    <vt:lpwstr>Microsoft® Word 2016</vt:lpwstr>
  </property>
  <property fmtid="{D5CDD505-2E9C-101B-9397-08002B2CF9AE}" pid="4" name="LastSaved">
    <vt:filetime>2024-03-07T00:00:00Z</vt:filetime>
  </property>
  <property fmtid="{D5CDD505-2E9C-101B-9397-08002B2CF9AE}" pid="5" name="Producer">
    <vt:lpwstr>Microsoft® Word 2016</vt:lpwstr>
  </property>
</Properties>
</file>