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4279" autoAdjust="0"/>
    <p:restoredTop sz="94660"/>
  </p:normalViewPr>
  <p:slideViewPr>
    <p:cSldViewPr snapToGrid="0">
      <p:cViewPr varScale="1">
        <p:scale>
          <a:sx n="91" d="100"/>
          <a:sy n="91" d="100"/>
        </p:scale>
        <p:origin x="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3/14/2024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3/14/2024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3/14/2024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3/14/2024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3/14/2024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3/14/2024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3/14/2024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3/14/2024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3/14/2024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3/14/2024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3/14/2024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3/14/2024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新增預算編製項目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TW" altLang="en-US" sz="4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操作說明</a:t>
            </a:r>
            <a:endParaRPr lang="zh-TW" altLang="en-US" sz="4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215665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一、路徑作業說明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b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校務系統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舊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 →財務系統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→</a:t>
            </a:r>
            <a:r>
              <a:rPr lang="en-US" altLang="zh-TW" sz="2400" dirty="0" err="1" smtClean="0">
                <a:latin typeface="標楷體" panose="03000509000000000000" pitchFamily="65" charset="-120"/>
                <a:ea typeface="標楷體" panose="03000509000000000000" pitchFamily="65" charset="-120"/>
              </a:rPr>
              <a:t>F01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預算管理系統→預算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調整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模組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→新增預算編製項目</a:t>
            </a:r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6" name="內容版面配置區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9553" y="2171700"/>
            <a:ext cx="4171671" cy="433601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48466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71600" y="720762"/>
            <a:ext cx="9601200" cy="6137238"/>
          </a:xfrm>
        </p:spPr>
        <p:txBody>
          <a:bodyPr>
            <a:normAutofit/>
          </a:bodyPr>
          <a:lstStyle/>
          <a:p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二、操作步驟說明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en-US" altLang="zh-TW" sz="3600" dirty="0"/>
              <a:t/>
            </a:r>
            <a:br>
              <a:rPr lang="en-US" altLang="zh-TW" sz="3600" dirty="0"/>
            </a:br>
            <a:r>
              <a:rPr lang="en-US" altLang="zh-TW" sz="3600" dirty="0" smtClean="0"/>
              <a:t>	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STEP 1: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至「學年度」填入欲新增預算編製項目的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學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年度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STEP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2: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至「預算來源」選擇計畫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6"/>
          <a:stretch/>
        </p:blipFill>
        <p:spPr>
          <a:xfrm>
            <a:off x="1723040" y="2659116"/>
            <a:ext cx="9561513" cy="3230630"/>
          </a:xfrm>
        </p:spPr>
      </p:pic>
    </p:spTree>
    <p:extLst>
      <p:ext uri="{BB962C8B-B14F-4D97-AF65-F5344CB8AC3E}">
        <p14:creationId xmlns:p14="http://schemas.microsoft.com/office/powerpoint/2010/main" val="46539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371600" y="294290"/>
            <a:ext cx="9601200" cy="6563710"/>
          </a:xfrm>
        </p:spPr>
        <p:txBody>
          <a:bodyPr/>
          <a:lstStyle/>
          <a:p>
            <a:pPr marL="530352" lvl="1" indent="0">
              <a:buNone/>
            </a:pPr>
            <a:r>
              <a:rPr lang="en-US" altLang="zh-TW" dirty="0"/>
              <a:t>	</a:t>
            </a:r>
            <a:r>
              <a:rPr lang="en-US" altLang="zh-TW" sz="2400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STEP</a:t>
            </a:r>
            <a:r>
              <a:rPr lang="zh-TW" altLang="en-US" sz="2400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400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3:</a:t>
            </a:r>
            <a:r>
              <a:rPr lang="zh-TW" altLang="en-US" sz="2400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點</a:t>
            </a:r>
            <a:r>
              <a:rPr lang="zh-TW" altLang="en-US" sz="2400" i="0" dirty="0">
                <a:latin typeface="標楷體" panose="03000509000000000000" pitchFamily="65" charset="-120"/>
                <a:ea typeface="標楷體" panose="03000509000000000000" pitchFamily="65" charset="-120"/>
              </a:rPr>
              <a:t>選</a:t>
            </a:r>
            <a:r>
              <a:rPr lang="zh-TW" altLang="en-US" sz="2400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「查詢」並點選「新</a:t>
            </a:r>
            <a:r>
              <a:rPr lang="zh-TW" altLang="en-US" sz="2400" i="0" dirty="0">
                <a:latin typeface="標楷體" panose="03000509000000000000" pitchFamily="65" charset="-120"/>
                <a:ea typeface="標楷體" panose="03000509000000000000" pitchFamily="65" charset="-120"/>
              </a:rPr>
              <a:t>增</a:t>
            </a:r>
            <a:r>
              <a:rPr lang="zh-TW" altLang="en-US" sz="2400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  <a:r>
              <a:rPr lang="zh-TW" altLang="en-US" sz="2400" i="0" dirty="0">
                <a:latin typeface="標楷體" panose="03000509000000000000" pitchFamily="65" charset="-120"/>
                <a:ea typeface="標楷體" panose="03000509000000000000" pitchFamily="65" charset="-120"/>
              </a:rPr>
              <a:t>預算編製項目</a:t>
            </a:r>
            <a:r>
              <a:rPr lang="en-US" altLang="zh-TW" sz="2400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2400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2400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2400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2400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2400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2400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2400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i="0" dirty="0"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  <a:endParaRPr lang="en-US" altLang="zh-TW" sz="2400" i="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30352" lvl="1" indent="0">
              <a:buNone/>
            </a:pPr>
            <a:r>
              <a:rPr lang="en-US" altLang="zh-TW" sz="2400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	STEP</a:t>
            </a:r>
            <a:r>
              <a:rPr lang="zh-TW" altLang="en-US" sz="2400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400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4:</a:t>
            </a:r>
            <a:r>
              <a:rPr lang="zh-TW" altLang="en-US" sz="2400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填入新增預算編製項目清單的內容</a:t>
            </a:r>
            <a:endParaRPr lang="en-US" altLang="zh-TW" sz="2400" i="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30352" lvl="1" indent="0">
              <a:buNone/>
            </a:pPr>
            <a:endParaRPr lang="en-US" altLang="zh-TW" sz="2400" i="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30352" lvl="1" indent="0">
              <a:buNone/>
            </a:pPr>
            <a:endParaRPr lang="zh-TW" altLang="en-US" sz="2400" i="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43" b="23216"/>
          <a:stretch/>
        </p:blipFill>
        <p:spPr>
          <a:xfrm>
            <a:off x="1458686" y="770267"/>
            <a:ext cx="9514114" cy="2263219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3"/>
          <a:srcRect t="1843" r="849"/>
          <a:stretch/>
        </p:blipFill>
        <p:spPr>
          <a:xfrm>
            <a:off x="858157" y="3695699"/>
            <a:ext cx="11016343" cy="2616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0606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/>
          <a:srcRect l="102" t="446" r="24634"/>
          <a:stretch/>
        </p:blipFill>
        <p:spPr>
          <a:xfrm>
            <a:off x="1589866" y="1231900"/>
            <a:ext cx="9382934" cy="4541552"/>
          </a:xfrm>
          <a:prstGeom prst="rect">
            <a:avLst/>
          </a:prstGeom>
        </p:spPr>
      </p:pic>
      <p:sp>
        <p:nvSpPr>
          <p:cNvPr id="6" name="標題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	STEP 5: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填入各項資訊後，點選「存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檔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」，即完成新增預算項目</a:t>
            </a:r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5569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71600" y="283779"/>
            <a:ext cx="9601200" cy="4183118"/>
          </a:xfrm>
        </p:spPr>
        <p:txBody>
          <a:bodyPr>
            <a:normAutofit/>
          </a:bodyPr>
          <a:lstStyle/>
          <a:p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	STEP 6: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預算項目未辦理經費追加或流用前，可修改預算項目內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		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容或刪除該預算項目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點選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項目修改內容或點選「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刪除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，修改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刪除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此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筆新增的預算項目</a:t>
            </a:r>
            <a:endParaRPr lang="zh-TW" altLang="en-US" sz="2400" dirty="0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2"/>
          <a:srcRect b="11105"/>
          <a:stretch/>
        </p:blipFill>
        <p:spPr>
          <a:xfrm>
            <a:off x="2696009" y="1015233"/>
            <a:ext cx="6952381" cy="2158891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2324" y="4017902"/>
            <a:ext cx="9390476" cy="2542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0178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TM10001105[[fn=裁剪]]</Template>
  <TotalTime>221</TotalTime>
  <Words>19</Words>
  <Application>Microsoft Office PowerPoint</Application>
  <PresentationFormat>寬螢幕</PresentationFormat>
  <Paragraphs>8</Paragraphs>
  <Slides>6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3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6</vt:i4>
      </vt:variant>
    </vt:vector>
  </HeadingPairs>
  <TitlesOfParts>
    <vt:vector size="10" baseType="lpstr">
      <vt:lpstr>微軟正黑體</vt:lpstr>
      <vt:lpstr>標楷體</vt:lpstr>
      <vt:lpstr>Franklin Gothic Book</vt:lpstr>
      <vt:lpstr>Crop</vt:lpstr>
      <vt:lpstr>新增預算編製項目</vt:lpstr>
      <vt:lpstr>一、路徑作業說明:  校務系統(舊) →財務系統→F01 預算管理系統→預算調整模組 →新增預算編製項目</vt:lpstr>
      <vt:lpstr>二、操作步驟說明:  STEP 1:至「學年度」填入欲新增預算編製項目的學年度    STEP 2:至「預算來源」選擇計畫    </vt:lpstr>
      <vt:lpstr>PowerPoint 簡報</vt:lpstr>
      <vt:lpstr> STEP 5:填入各項資訊後，點選「存檔」，即完成新增預算項目</vt:lpstr>
      <vt:lpstr> STEP 6:預算項目未辦理經費追加或流用前，可修改預算項目內   容或刪除該預算項目          點選項目修改內容或點選「刪除」，修改(刪除)此筆新增的預算項目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查詢執行率</dc:title>
  <dc:creator>admin</dc:creator>
  <cp:lastModifiedBy>admin</cp:lastModifiedBy>
  <cp:revision>31</cp:revision>
  <dcterms:created xsi:type="dcterms:W3CDTF">2024-03-05T05:59:25Z</dcterms:created>
  <dcterms:modified xsi:type="dcterms:W3CDTF">2024-03-14T01:04:09Z</dcterms:modified>
</cp:coreProperties>
</file>