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023313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712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0257792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505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682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150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420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2A54C80-263E-416B-A8E0-580EDEADCBDC}" type="datetimeFigureOut">
              <a:rPr lang="en-US" smtClean="0"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79441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51886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16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217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3243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56153" y="1881352"/>
            <a:ext cx="6787847" cy="3468413"/>
          </a:xfrm>
        </p:spPr>
        <p:txBody>
          <a:bodyPr/>
          <a:lstStyle/>
          <a:p>
            <a:pPr algn="l"/>
            <a:r>
              <a:rPr lang="en-US" altLang="zh-TW" b="1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3%</a:t>
            </a:r>
            <a:r>
              <a:rPr lang="zh-TW" altLang="en-US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工讀金編製</a:t>
            </a:r>
            <a:r>
              <a:rPr lang="en-US" altLang="zh-TW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b="1" dirty="0" err="1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F010203</a:t>
            </a:r>
            <a:r>
              <a:rPr lang="en-US" altLang="zh-TW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操作說明</a:t>
            </a:r>
            <a:r>
              <a:rPr lang="en-US" altLang="zh-TW" b="1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b="1" dirty="0">
              <a:solidFill>
                <a:schemeClr val="accent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0974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4717" y="5503818"/>
            <a:ext cx="8479729" cy="779416"/>
          </a:xfrm>
          <a:noFill/>
        </p:spPr>
        <p:txBody>
          <a:bodyPr/>
          <a:lstStyle/>
          <a:p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請先按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查詢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鈕後再開始編輯</a:t>
            </a:r>
            <a:endParaRPr lang="zh-TW" altLang="en-US" dirty="0">
              <a:solidFill>
                <a:schemeClr val="accent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17" y="352021"/>
            <a:ext cx="8479729" cy="5033555"/>
          </a:xfrm>
          <a:ln>
            <a:solidFill>
              <a:srgbClr val="FF0000"/>
            </a:solidFill>
          </a:ln>
        </p:spPr>
      </p:pic>
      <p:sp>
        <p:nvSpPr>
          <p:cNvPr id="6" name="橢圓 5"/>
          <p:cNvSpPr/>
          <p:nvPr/>
        </p:nvSpPr>
        <p:spPr>
          <a:xfrm>
            <a:off x="798786" y="522814"/>
            <a:ext cx="875211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085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9766" y="4271554"/>
            <a:ext cx="10286909" cy="2037806"/>
          </a:xfrm>
        </p:spPr>
        <p:txBody>
          <a:bodyPr>
            <a:normAutofit fontScale="90000"/>
          </a:bodyPr>
          <a:lstStyle/>
          <a:p>
            <a:r>
              <a:rPr lang="en-US" altLang="zh-TW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按下「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查詢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」時會出現上方畫面。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2.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開始新增工讀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業務名稱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可按複製 </a:t>
            </a:r>
            <a:r>
              <a:rPr lang="en-US" altLang="zh-TW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上學年度資料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 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3</a:t>
            </a:r>
            <a:r>
              <a:rPr lang="en-US" altLang="zh-TW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類別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請分學期中或寒暑假期間。</a:t>
            </a:r>
            <a:endParaRPr lang="zh-TW" altLang="en-US" dirty="0">
              <a:solidFill>
                <a:schemeClr val="accent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88" y="546462"/>
            <a:ext cx="8923867" cy="3531327"/>
          </a:xfrm>
          <a:ln>
            <a:solidFill>
              <a:srgbClr val="FF0000"/>
            </a:solidFill>
          </a:ln>
        </p:spPr>
      </p:pic>
      <p:sp>
        <p:nvSpPr>
          <p:cNvPr id="5" name="橢圓 4"/>
          <p:cNvSpPr/>
          <p:nvPr/>
        </p:nvSpPr>
        <p:spPr>
          <a:xfrm>
            <a:off x="1031516" y="1776548"/>
            <a:ext cx="600891" cy="53557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2154320" y="927463"/>
            <a:ext cx="1084218" cy="4049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83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462455"/>
            <a:ext cx="10021146" cy="2084801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新增類別後開始填寫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1.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預計時數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計算說明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工作內容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時薪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小計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雇主負擔保費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等欄位為系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統自動代出。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填寫完成如下方所示。</a:t>
            </a:r>
            <a:endParaRPr lang="zh-TW" altLang="en-US" dirty="0">
              <a:solidFill>
                <a:schemeClr val="accent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3467505"/>
            <a:ext cx="9601200" cy="2953567"/>
          </a:xfrm>
          <a:ln>
            <a:solidFill>
              <a:srgbClr val="FF0000"/>
            </a:solidFill>
          </a:ln>
        </p:spPr>
      </p:pic>
      <p:sp>
        <p:nvSpPr>
          <p:cNvPr id="8" name="向下箭號 7"/>
          <p:cNvSpPr/>
          <p:nvPr/>
        </p:nvSpPr>
        <p:spPr>
          <a:xfrm flipV="1">
            <a:off x="5224175" y="5616124"/>
            <a:ext cx="378822" cy="777241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下箭號 9"/>
          <p:cNvSpPr/>
          <p:nvPr/>
        </p:nvSpPr>
        <p:spPr>
          <a:xfrm flipV="1">
            <a:off x="7905808" y="5616124"/>
            <a:ext cx="404948" cy="752014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下箭號 10"/>
          <p:cNvSpPr/>
          <p:nvPr/>
        </p:nvSpPr>
        <p:spPr>
          <a:xfrm flipV="1">
            <a:off x="3047551" y="5661843"/>
            <a:ext cx="409233" cy="731522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25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01126" y="5034456"/>
            <a:ext cx="8882954" cy="1601476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編輯完成</a:t>
            </a:r>
            <a:r>
              <a:rPr lang="zh-TW" altLang="en-US" b="1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存檔</a:t>
            </a:r>
            <a:r>
              <a:rPr lang="zh-TW" altLang="en-US" b="1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後可按</a:t>
            </a:r>
            <a:r>
              <a:rPr lang="zh-TW" altLang="en-US" b="1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預覽列印</a:t>
            </a:r>
            <a:r>
              <a:rPr lang="zh-TW" altLang="en-US" b="1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右上方畫面</a:t>
            </a:r>
            <a:r>
              <a:rPr lang="en-US" altLang="zh-TW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accent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，確認無誤後列印紙本送單位主管簽核。</a:t>
            </a:r>
            <a:endParaRPr lang="zh-TW" altLang="en-US" dirty="0">
              <a:solidFill>
                <a:schemeClr val="accent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26" y="493986"/>
            <a:ext cx="9039708" cy="4406537"/>
          </a:xfrm>
          <a:ln>
            <a:solidFill>
              <a:srgbClr val="FF0000"/>
            </a:solidFill>
          </a:ln>
        </p:spPr>
      </p:pic>
      <p:sp>
        <p:nvSpPr>
          <p:cNvPr id="5" name="橢圓 4"/>
          <p:cNvSpPr/>
          <p:nvPr/>
        </p:nvSpPr>
        <p:spPr>
          <a:xfrm>
            <a:off x="2967821" y="681220"/>
            <a:ext cx="718458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1397726" y="681220"/>
            <a:ext cx="64008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808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裁剪</Template>
  <TotalTime>92</TotalTime>
  <Words>68</Words>
  <Application>Microsoft Office PowerPoint</Application>
  <PresentationFormat>寬螢幕</PresentationFormat>
  <Paragraphs>5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微軟正黑體</vt:lpstr>
      <vt:lpstr>標楷體</vt:lpstr>
      <vt:lpstr>Franklin Gothic Book</vt:lpstr>
      <vt:lpstr>Crop</vt:lpstr>
      <vt:lpstr>  3%工讀金編製 （F010203)   操作說明 </vt:lpstr>
      <vt:lpstr>請先按「查詢」鈕後再開始編輯</vt:lpstr>
      <vt:lpstr> 1.按下「查詢」時會出現上方畫面。  2.開始新增工讀「業務名稱」或「可按複製     上學年度資料」 。  3.「類別」請分學期中或寒暑假期間。</vt:lpstr>
      <vt:lpstr>(一)新增類別後開始填寫:     1.預計時數2.計算說明3.工作內容 (二)時薪、小計及雇主負擔保費等欄位為系 統自動代出。 (三)填寫完成如下方所示。</vt:lpstr>
      <vt:lpstr>編輯完成「存檔」後可按「預覽列印」(如右上方畫面)，確認無誤後列印紙本送單位主管簽核。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3%工讀金編製（F010203)操作說明</dc:title>
  <dc:creator>admin</dc:creator>
  <cp:lastModifiedBy>admin</cp:lastModifiedBy>
  <cp:revision>13</cp:revision>
  <dcterms:created xsi:type="dcterms:W3CDTF">2024-03-13T15:14:42Z</dcterms:created>
  <dcterms:modified xsi:type="dcterms:W3CDTF">2024-03-18T02:15:05Z</dcterms:modified>
</cp:coreProperties>
</file>