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27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zh-TW" b="1" dirty="0"/>
              <a:t>預算流用作業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操作說明</a:t>
            </a:r>
          </a:p>
        </p:txBody>
      </p:sp>
    </p:spTree>
    <p:extLst>
      <p:ext uri="{BB962C8B-B14F-4D97-AF65-F5344CB8AC3E}">
        <p14:creationId xmlns:p14="http://schemas.microsoft.com/office/powerpoint/2010/main" val="3215665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599" y="685800"/>
            <a:ext cx="10524653" cy="1485900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一、路徑作業說明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校務系統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舊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F01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預算管理系統→預算調整模組→預算流用作業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444D343-9998-4D58-9E50-6B7F3AF20E01}"/>
              </a:ext>
            </a:extLst>
          </p:cNvPr>
          <p:cNvPicPr/>
          <p:nvPr/>
        </p:nvPicPr>
        <p:blipFill rotWithShape="1">
          <a:blip r:embed="rId2"/>
          <a:srcRect b="39953"/>
          <a:stretch/>
        </p:blipFill>
        <p:spPr>
          <a:xfrm>
            <a:off x="3848395" y="1940764"/>
            <a:ext cx="5307184" cy="43604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8466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172200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查詢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/>
            </a:br>
            <a:r>
              <a:rPr lang="en-US" altLang="zh-TW" sz="3600" dirty="0"/>
              <a:t>	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輸入學年度並點選要查詢之預算來源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/>
              <a:t>	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點選查詢按鍵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E574C458-0BA8-42CE-87CD-E1DE5C9F4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63" y="2518268"/>
            <a:ext cx="10820400" cy="307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9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342900"/>
            <a:ext cx="9601200" cy="6172200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新增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/>
            </a:br>
            <a:r>
              <a:rPr lang="en-US" altLang="zh-TW" sz="3600" dirty="0"/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輸入流用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預算來源及用途說明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點選新增按鍵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1.1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輸入學年度、點選預算來源並填寫變更說明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1.2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存檔後下一步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CE69700-8D6D-4ECA-AE7D-3152F54B4E2C}"/>
              </a:ext>
            </a:extLst>
          </p:cNvPr>
          <p:cNvPicPr/>
          <p:nvPr/>
        </p:nvPicPr>
        <p:blipFill rotWithShape="1">
          <a:blip r:embed="rId2"/>
          <a:srcRect l="-625" t="-1572" r="35966" b="1572"/>
          <a:stretch/>
        </p:blipFill>
        <p:spPr>
          <a:xfrm>
            <a:off x="1021932" y="2614108"/>
            <a:ext cx="3216581" cy="1917778"/>
          </a:xfrm>
          <a:prstGeom prst="rect">
            <a:avLst/>
          </a:prstGeom>
        </p:spPr>
      </p:pic>
      <p:grpSp>
        <p:nvGrpSpPr>
          <p:cNvPr id="3" name="群組 2">
            <a:extLst>
              <a:ext uri="{FF2B5EF4-FFF2-40B4-BE49-F238E27FC236}">
                <a16:creationId xmlns:a16="http://schemas.microsoft.com/office/drawing/2014/main" id="{EFFBFAA8-ED1D-4139-9B92-572774A61DCF}"/>
              </a:ext>
            </a:extLst>
          </p:cNvPr>
          <p:cNvGrpSpPr/>
          <p:nvPr/>
        </p:nvGrpSpPr>
        <p:grpSpPr>
          <a:xfrm>
            <a:off x="4453666" y="2614108"/>
            <a:ext cx="7312980" cy="3654773"/>
            <a:chOff x="3712238" y="2868579"/>
            <a:chExt cx="6967992" cy="3245399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1A825242-67BD-42F3-A68D-021DEF3E8D1D}"/>
                </a:ext>
              </a:extLst>
            </p:cNvPr>
            <p:cNvPicPr/>
            <p:nvPr/>
          </p:nvPicPr>
          <p:blipFill rotWithShape="1">
            <a:blip r:embed="rId3"/>
            <a:srcRect b="56719"/>
            <a:stretch/>
          </p:blipFill>
          <p:spPr>
            <a:xfrm>
              <a:off x="3712238" y="2868579"/>
              <a:ext cx="6967992" cy="1756372"/>
            </a:xfrm>
            <a:prstGeom prst="rect">
              <a:avLst/>
            </a:prstGeom>
          </p:spPr>
        </p:pic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FD4C5285-6A14-4756-8E21-20563F3C7222}"/>
                </a:ext>
              </a:extLst>
            </p:cNvPr>
            <p:cNvPicPr/>
            <p:nvPr/>
          </p:nvPicPr>
          <p:blipFill rotWithShape="1">
            <a:blip r:embed="rId3"/>
            <a:srcRect t="61991"/>
            <a:stretch/>
          </p:blipFill>
          <p:spPr>
            <a:xfrm>
              <a:off x="3712238" y="4571545"/>
              <a:ext cx="6967992" cy="15424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3905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342900"/>
            <a:ext cx="9601200" cy="6172200"/>
          </a:xfrm>
        </p:spPr>
        <p:txBody>
          <a:bodyPr>
            <a:normAutofit/>
          </a:bodyPr>
          <a:lstStyle/>
          <a:p>
            <a:r>
              <a:rPr lang="en-US" altLang="zh-TW" sz="3600" dirty="0"/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流出預算項目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2.1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由下半部視窗選取要流出的預算項目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2.2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在上半部視窗輸入要流出的金額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2.3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存檔後下一步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A616D247-79BC-41DD-84DD-CF47BD6FA8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214550" y="1956680"/>
            <a:ext cx="7915300" cy="455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0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80654" y="342900"/>
            <a:ext cx="9601200" cy="6172200"/>
          </a:xfrm>
        </p:spPr>
        <p:txBody>
          <a:bodyPr>
            <a:normAutofit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流入預算項目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3.1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由下半部視窗選取要流入的預算項目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可複選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3.2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在上半部視窗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入要流入的金額</a:t>
            </a:r>
            <a:b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3.3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存檔後下一步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824C4ED-3586-41E8-83C1-B62FBB52B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728777" y="1738841"/>
            <a:ext cx="7125548" cy="501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39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0" y="459890"/>
            <a:ext cx="9601200" cy="6172200"/>
          </a:xfrm>
        </p:spPr>
        <p:txBody>
          <a:bodyPr>
            <a:normAutofit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預覽及列印表單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4.1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檢查資料是否正確，點選確認送出審核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	4.2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列印後點選完成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3991918-8A61-4506-A895-469BE6013E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868060" y="1617261"/>
            <a:ext cx="7006181" cy="491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49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342900"/>
            <a:ext cx="9601200" cy="6172200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修改功能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/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輸入學年度並點選要查詢之預算來源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點選查詢按鍵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選擇要修改的流用單號，點選修改按鍵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狀態須為退件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編輯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))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修正內容後，同新增步驟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785BD6C8-4EF5-43F6-A298-BD4C5D300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14" y="2488676"/>
            <a:ext cx="9812705" cy="379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43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342900"/>
            <a:ext cx="9601200" cy="6172200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五、刪除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功能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/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輸入學年度並點選要查詢之預算來源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點選查詢按鍵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選擇要刪除的流用單號，點選刪除按鍵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狀態須為退件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編輯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))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點選「是」按鍵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15349B9-8B64-4C12-B11D-A90C502A5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347" y="2274774"/>
            <a:ext cx="10042689" cy="4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83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342900"/>
            <a:ext cx="9601200" cy="6172200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六、預覽列印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功能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/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輸入學年度並點選要查詢之預算來源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點選查詢按鍵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3.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選擇要預覽列印的流用單號，點選預覽列印按鍵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9F121D4-02B3-454B-8B98-ACAAF9E52B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674653" y="1965548"/>
            <a:ext cx="9497323" cy="45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685177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155</TotalTime>
  <Words>459</Words>
  <Application>Microsoft Office PowerPoint</Application>
  <PresentationFormat>寬螢幕</PresentationFormat>
  <Paragraphs>11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4" baseType="lpstr">
      <vt:lpstr>微軟正黑體</vt:lpstr>
      <vt:lpstr>標楷體</vt:lpstr>
      <vt:lpstr>Franklin Gothic Book</vt:lpstr>
      <vt:lpstr>Crop</vt:lpstr>
      <vt:lpstr>預算流用作業</vt:lpstr>
      <vt:lpstr>一、路徑作業說明:  校務系統(舊)→F01預算管理系統→預算調整模組→預算流用作業</vt:lpstr>
      <vt:lpstr>二、查詢步驟說明:  1.輸入學年度並點選要查詢之預算來源  2.點選查詢按鍵           </vt:lpstr>
      <vt:lpstr>三、新增步驟說明:  步驟1:輸入流用(預算來源及用途說明)   1.點選新增按鍵   1.1輸入學年度、點選預算來源並填寫變更說明   1.2存檔後下一步      </vt:lpstr>
      <vt:lpstr> 步驟2:選取(流出預算項目)   2.1由下半部視窗選取要流出的預算項目   2.2在上半部視窗輸入要流出的金額   2.3存檔後下一步      </vt:lpstr>
      <vt:lpstr> 步驟3:選取(流入預算項目)   3.1由下半部視窗選取要流入的預算項目(可複選)   3.2在上半部視窗輸入要流入的金額   3.3存檔後下一步      </vt:lpstr>
      <vt:lpstr> 步驟4:預覽及列印表單   4.1檢查資料是否正確，點選確認送出審核   4.2列印後點選完成     </vt:lpstr>
      <vt:lpstr>四、修改功能說明: 1. 輸入學年度並點選要查詢之預算來源 2. 點選查詢按鍵 3. 選擇要修改的流用單號，點選修改按鍵(狀態須為退件(編輯)) 4. 修正內容後，同新增步驟4       </vt:lpstr>
      <vt:lpstr>五、刪除功能說明: 1. 輸入學年度並點選要查詢之預算來源 2. 點選查詢按鍵 3. 選擇要刪除的流用單號，點選刪除按鍵(狀態須為退件(編輯)) 4. 點選「是」按鍵        </vt:lpstr>
      <vt:lpstr>六、預覽列印功能說明: 1. 輸入學年度並點選要查詢之預算來源 2. 點選查詢按鍵 3. 選擇要預覽列印的流用單號，點選預覽列印按鍵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查詢執行率</dc:title>
  <dc:creator>admin</dc:creator>
  <cp:lastModifiedBy>Cindy</cp:lastModifiedBy>
  <cp:revision>16</cp:revision>
  <dcterms:created xsi:type="dcterms:W3CDTF">2024-03-05T05:59:25Z</dcterms:created>
  <dcterms:modified xsi:type="dcterms:W3CDTF">2024-03-07T09:35:59Z</dcterms:modified>
</cp:coreProperties>
</file>