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54BC8-A0EA-4723-AD06-E952E1995BE2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A9518-3916-4CCF-905B-0189C9A85D0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5950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948923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192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5903026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3882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886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6779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8849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4468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1444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1806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2540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16EF8658-ACF2-41EF-89EF-58BDD36054ED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FE234CF9-DC00-4885-ACC1-8F6203ABD95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44763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C2CA5CA-F480-490B-980B-412431300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1760" y="2802536"/>
            <a:ext cx="9784080" cy="1252927"/>
          </a:xfrm>
          <a:ln>
            <a:noFill/>
          </a:ln>
        </p:spPr>
        <p:txBody>
          <a:bodyPr>
            <a:normAutofit/>
          </a:bodyPr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非預算費用支出及預支申請</a:t>
            </a:r>
          </a:p>
        </p:txBody>
      </p:sp>
    </p:spTree>
    <p:extLst>
      <p:ext uri="{BB962C8B-B14F-4D97-AF65-F5344CB8AC3E}">
        <p14:creationId xmlns:p14="http://schemas.microsoft.com/office/powerpoint/2010/main" val="2086713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AA7CC1F-BA92-47C6-A72D-A75C8400E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作業路徑說明</a:t>
            </a: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6404EE8-E648-40BD-910B-E92C0CB2D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2874"/>
            <a:ext cx="10515600" cy="4744089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  ■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校務系統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舊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 →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財務系統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→F01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預算管理系統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預算執行模組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→</a:t>
            </a:r>
            <a:b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非預算費用支出及預支申請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9223804-78E0-4A2E-BBB9-EBB86A663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870" y="2601798"/>
            <a:ext cx="5467546" cy="341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396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7E61A3D-51CD-4EAE-B6AA-C1FCD850E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■點選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新增 」</a:t>
            </a:r>
            <a:endParaRPr lang="zh-TW" altLang="en-US" sz="3200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4D70CD8-47BF-4A1D-A19E-4110622FA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FABA3E77-413A-410B-8514-A92CAF656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595120"/>
            <a:ext cx="10014636" cy="51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90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995903-23F2-42D3-9A96-682A7F453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06680"/>
            <a:ext cx="9601200" cy="1485900"/>
          </a:xfrm>
        </p:spPr>
        <p:txBody>
          <a:bodyPr>
            <a:noAutofit/>
          </a:bodyPr>
          <a:lstStyle/>
          <a:p>
            <a:pPr algn="l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藍框請選取及確實填寫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紅框請選擇非預算費用支出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存檔後下一步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6051AD8-4D2E-4AC7-962F-BED21BF480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E26E8907-5AA9-454C-8631-A296B211A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778000"/>
            <a:ext cx="973328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38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668D8B-EF2C-4858-9924-F1CA84439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65760"/>
            <a:ext cx="9601200" cy="1805940"/>
          </a:xfrm>
        </p:spPr>
        <p:txBody>
          <a:bodyPr>
            <a:noAutofit/>
          </a:bodyPr>
          <a:lstStyle/>
          <a:p>
            <a:pPr algn="l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■若申請非預算預支，請填寫最後活動日期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B6E0764-2CDE-4360-AB4A-893388A7AB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4B4E29B0-00AE-46C6-B775-9B4621D0B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0" y="1229360"/>
            <a:ext cx="9479280" cy="555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546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AF1CB2-2CF8-401B-A3E4-BC42AFBA8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14020"/>
            <a:ext cx="9601200" cy="1211580"/>
          </a:xfrm>
        </p:spPr>
        <p:txBody>
          <a:bodyPr>
            <a:normAutofit/>
          </a:bodyPr>
          <a:lstStyle/>
          <a:p>
            <a:pPr algn="l" defTabSz="0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■選取預算項目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同一個預算科目可以同時點在同一張單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39BE0AD-FA50-48CD-A091-438B74579A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237F392B-07E0-427C-8A17-6A3C07E65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625600"/>
            <a:ext cx="976376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53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8CBC1B6-5A02-4427-BE98-D228AD5B4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269240"/>
            <a:ext cx="9601200" cy="1485900"/>
          </a:xfrm>
        </p:spPr>
        <p:txBody>
          <a:bodyPr>
            <a:no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選取之預算會跑至上方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填入申請金額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存檔後下一步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FA3B03C1-1432-41B2-8D74-EDF51268F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1755140"/>
            <a:ext cx="9601199" cy="4919980"/>
          </a:xfrm>
        </p:spPr>
      </p:pic>
    </p:spTree>
    <p:extLst>
      <p:ext uri="{BB962C8B-B14F-4D97-AF65-F5344CB8AC3E}">
        <p14:creationId xmlns:p14="http://schemas.microsoft.com/office/powerpoint/2010/main" val="1841718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29B7EE4-A6AD-43F8-98CA-729F32FEE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01601"/>
            <a:ext cx="10073640" cy="1503680"/>
          </a:xfrm>
        </p:spPr>
        <p:txBody>
          <a:bodyPr>
            <a:no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填入受款人資訊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個人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身分證字號，廠商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統編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若為所得，請點選藍框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進入填寫所得申報資訊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付款方式以匯款為主。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AAA2A833-0297-4704-9F78-B1EE0B16A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20" y="1727200"/>
            <a:ext cx="9773920" cy="4907280"/>
          </a:xfrm>
        </p:spPr>
      </p:pic>
    </p:spTree>
    <p:extLst>
      <p:ext uri="{BB962C8B-B14F-4D97-AF65-F5344CB8AC3E}">
        <p14:creationId xmlns:p14="http://schemas.microsoft.com/office/powerpoint/2010/main" val="937287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F94E793-8F34-47D7-8B57-BCFB05E11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-426720"/>
            <a:ext cx="9601200" cy="934720"/>
          </a:xfrm>
        </p:spPr>
        <p:txBody>
          <a:bodyPr>
            <a:normAutofit fontScale="90000"/>
          </a:bodyPr>
          <a:lstStyle/>
          <a:p>
            <a:pPr algn="l"/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選取紅框內之所得類別</a:t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填入應稅金額</a:t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代扣稅額為系統自動代入</a:t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存檔後返回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A2E8C86-1FD7-4421-8CC7-AAA0C8B481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DF8FD40F-009A-4672-B4A7-094B6FD61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680" y="1828801"/>
            <a:ext cx="10210800" cy="495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58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F35611F-87E9-4A58-A38D-8B8CEF9CF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2400" y="247650"/>
            <a:ext cx="9601200" cy="1485900"/>
          </a:xfrm>
        </p:spPr>
        <p:txBody>
          <a:bodyPr>
            <a:noAutofit/>
          </a:bodyPr>
          <a:lstStyle/>
          <a:p>
            <a:pPr algn="l"/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預覽無誤後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確認送出審核</a:t>
            </a:r>
            <a:b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列印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630BC47-BD71-405E-838A-1C77C8B2E1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CFC3ECD-F637-491D-821F-4B4AD2F54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0" y="1869440"/>
            <a:ext cx="10017760" cy="473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5793"/>
      </p:ext>
    </p:extLst>
  </p:cSld>
  <p:clrMapOvr>
    <a:masterClrMapping/>
  </p:clrMapOvr>
</p:sld>
</file>

<file path=ppt/theme/theme1.xml><?xml version="1.0" encoding="utf-8"?>
<a:theme xmlns:a="http://schemas.openxmlformats.org/drawingml/2006/main" name="裁剪">
  <a:themeElements>
    <a:clrScheme name="裁剪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裁剪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裁剪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137</TotalTime>
  <Words>217</Words>
  <Application>Microsoft Office PowerPoint</Application>
  <PresentationFormat>寬螢幕</PresentationFormat>
  <Paragraphs>11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6" baseType="lpstr">
      <vt:lpstr>微軟正黑體</vt:lpstr>
      <vt:lpstr>新細明體</vt:lpstr>
      <vt:lpstr>標楷體</vt:lpstr>
      <vt:lpstr>Calibri</vt:lpstr>
      <vt:lpstr>Franklin Gothic Book</vt:lpstr>
      <vt:lpstr>裁剪</vt:lpstr>
      <vt:lpstr>非預算費用支出及預支申請</vt:lpstr>
      <vt:lpstr>作業路徑說明:</vt:lpstr>
      <vt:lpstr>■點選「新增 」</vt:lpstr>
      <vt:lpstr>1.藍框請選取及確實填寫 2.紅框請選擇非預算費用支出 3.存檔後下一步</vt:lpstr>
      <vt:lpstr>■若申請非預算預支，請填寫最後活動日期</vt:lpstr>
      <vt:lpstr>■選取預算項目   (同一個預算科目可以同時點在同一張單)</vt:lpstr>
      <vt:lpstr>1.選取之預算會跑至上方 2.填入申請金額 3.存檔後下一步</vt:lpstr>
      <vt:lpstr>1.填入受款人資訊(個人-身分證字號，廠商-統編) 2.若為所得，請點選藍框…進入填寫所得申報資訊 3.付款方式以匯款為主。</vt:lpstr>
      <vt:lpstr> 1.選取紅框內之所得類別 2.填入應稅金額 3.代扣稅額為系統自動代入 4.存檔後返回</vt:lpstr>
      <vt:lpstr>1.預覽無誤後 2.確認送出審核 3.列印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非預算費用支出及預支申請</dc:title>
  <dc:creator>acc</dc:creator>
  <cp:lastModifiedBy> </cp:lastModifiedBy>
  <cp:revision>14</cp:revision>
  <dcterms:created xsi:type="dcterms:W3CDTF">2024-03-11T01:39:24Z</dcterms:created>
  <dcterms:modified xsi:type="dcterms:W3CDTF">2024-03-11T04:02:27Z</dcterms:modified>
</cp:coreProperties>
</file>