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1" r:id="rId7"/>
    <p:sldId id="260" r:id="rId8"/>
    <p:sldId id="262" r:id="rId9"/>
    <p:sldId id="264" r:id="rId1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0028073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2275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5313751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0170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7010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7007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7514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29894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31723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9396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4863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670BB3E3-79E5-4E2F-9375-5A2201C87F72}" type="datetimeFigureOut">
              <a:rPr lang="zh-TW" altLang="en-US" smtClean="0"/>
              <a:t>2024/4/29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086198D5-251D-49DB-BD36-25CF11980E1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58956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費用支出與預支申請</a:t>
            </a:r>
            <a:r>
              <a:rPr lang="en-US" altLang="zh-TW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操作說明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620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點單路徑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財務系統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-&gt;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預算管理系統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-&gt;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預算執行模組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-&gt;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費用支出及預支申請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(F010311)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231" y="2286000"/>
            <a:ext cx="2831937" cy="3581400"/>
          </a:xfrm>
        </p:spPr>
      </p:pic>
    </p:spTree>
    <p:extLst>
      <p:ext uri="{BB962C8B-B14F-4D97-AF65-F5344CB8AC3E}">
        <p14:creationId xmlns:p14="http://schemas.microsoft.com/office/powerpoint/2010/main" val="145886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選取預算來源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點選新增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2335782"/>
            <a:ext cx="9601200" cy="3481835"/>
          </a:xfrm>
        </p:spPr>
      </p:pic>
    </p:spTree>
    <p:extLst>
      <p:ext uri="{BB962C8B-B14F-4D97-AF65-F5344CB8AC3E}">
        <p14:creationId xmlns:p14="http://schemas.microsoft.com/office/powerpoint/2010/main" val="349144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8275" y="276225"/>
            <a:ext cx="9601200" cy="1676400"/>
          </a:xfrm>
        </p:spPr>
        <p:txBody>
          <a:bodyPr>
            <a:noAutofit/>
          </a:bodyPr>
          <a:lstStyle/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預支活動費用應點選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預支申請單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逕行核銷費用點選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費用支出申請單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主旨應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說明費用性質</a:t>
            </a:r>
            <a:r>
              <a:rPr lang="en-US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簡要</a:t>
            </a:r>
            <a:r>
              <a:rPr lang="en-US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不用</a:t>
            </a:r>
            <a:r>
              <a:rPr lang="zh-TW" altLang="en-US" sz="24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寫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「擬」「申請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支出內容說明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人事時地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物如支出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項目、時間、地點、人員、用途、課程名稱、活動名稱</a:t>
            </a:r>
            <a:r>
              <a:rPr lang="en-US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等。</a:t>
            </a:r>
            <a:r>
              <a:rPr lang="en-US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400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339" y="1952625"/>
            <a:ext cx="7710870" cy="4858075"/>
          </a:xfrm>
        </p:spPr>
      </p:pic>
      <p:sp>
        <p:nvSpPr>
          <p:cNvPr id="6" name="矩形 5"/>
          <p:cNvSpPr/>
          <p:nvPr/>
        </p:nvSpPr>
        <p:spPr>
          <a:xfrm>
            <a:off x="3095624" y="3064473"/>
            <a:ext cx="2626399" cy="1422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882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依申請費用性質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選取預算科目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418" y="2238375"/>
            <a:ext cx="8807088" cy="4514850"/>
          </a:xfrm>
        </p:spPr>
      </p:pic>
    </p:spTree>
    <p:extLst>
      <p:ext uri="{BB962C8B-B14F-4D97-AF65-F5344CB8AC3E}">
        <p14:creationId xmlns:p14="http://schemas.microsoft.com/office/powerpoint/2010/main" val="134321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請依身分證號或廠商統一編號填寫受款人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避免錯誤匯款同名受款人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付款方式以匯款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為主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，如為現金請說明原因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05000" y="4981575"/>
            <a:ext cx="866775" cy="80962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7086600" y="4981575"/>
            <a:ext cx="647700" cy="80962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2338477"/>
            <a:ext cx="9601200" cy="347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82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247650"/>
            <a:ext cx="9601200" cy="1924050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身分證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號填寫受款人明細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依其所得類別選取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鐘點費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、演講費、出席費等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如自系統列印收據，請依實際情形修改摘要內容</a:t>
            </a:r>
            <a:endParaRPr lang="zh-TW" altLang="en-US" sz="3200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025" y="2171700"/>
            <a:ext cx="7581900" cy="4572000"/>
          </a:xfrm>
        </p:spPr>
      </p:pic>
    </p:spTree>
    <p:extLst>
      <p:ext uri="{BB962C8B-B14F-4D97-AF65-F5344CB8AC3E}">
        <p14:creationId xmlns:p14="http://schemas.microsoft.com/office/powerpoint/2010/main" val="207904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809625"/>
          </a:xfrm>
        </p:spPr>
        <p:txBody>
          <a:bodyPr>
            <a:normAutofit fontScale="90000"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預覽費用支出申請單內容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確認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無誤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，請點選確認送出審核，列印紙本核章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1607346"/>
            <a:ext cx="6296025" cy="5187160"/>
          </a:xfrm>
        </p:spPr>
      </p:pic>
    </p:spTree>
    <p:extLst>
      <p:ext uri="{BB962C8B-B14F-4D97-AF65-F5344CB8AC3E}">
        <p14:creationId xmlns:p14="http://schemas.microsoft.com/office/powerpoint/2010/main" val="122433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7200" dirty="0" smtClean="0"/>
              <a:t>完</a:t>
            </a:r>
            <a:endParaRPr lang="zh-TW" altLang="en-US" sz="7200" dirty="0"/>
          </a:p>
        </p:txBody>
      </p:sp>
    </p:spTree>
    <p:extLst>
      <p:ext uri="{BB962C8B-B14F-4D97-AF65-F5344CB8AC3E}">
        <p14:creationId xmlns:p14="http://schemas.microsoft.com/office/powerpoint/2010/main" val="2780191113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TM10001105[[fn=裁剪]]</Template>
  <TotalTime>246</TotalTime>
  <Words>62</Words>
  <Application>Microsoft Office PowerPoint</Application>
  <PresentationFormat>寬螢幕</PresentationFormat>
  <Paragraphs>9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3" baseType="lpstr">
      <vt:lpstr>微軟正黑體</vt:lpstr>
      <vt:lpstr>標楷體</vt:lpstr>
      <vt:lpstr>Franklin Gothic Book</vt:lpstr>
      <vt:lpstr>Crop</vt:lpstr>
      <vt:lpstr>費用支出與預支申請 操作說明</vt:lpstr>
      <vt:lpstr>點單路徑 財務系統-&gt;預算管理系統-&gt;預算執行模組-&gt;費用支出及預支申請(F010311)</vt:lpstr>
      <vt:lpstr>1.選取預算來源 2.點選新增</vt:lpstr>
      <vt:lpstr>1.預支活動費用應點選「預支申請單」 逕行核銷費用點選「費用支出申請單」 2.主旨應說明費用性質(簡要)，不用寫「擬」「申請」 支出內容說明人事時地物如支出項目、時間、地點、人員、用途、課程名稱、活動名稱…等。  </vt:lpstr>
      <vt:lpstr>依申請費用性質 選取預算科目</vt:lpstr>
      <vt:lpstr>1.請依身分證號或廠商統一編號填寫受款人 (避免錯誤匯款同名受款人) 2.付款方式以匯款為主，如為現金請說明原因</vt:lpstr>
      <vt:lpstr>1.依身分證號填寫受款人明細 2.依其所得類別選取(鐘點費、演講費、出席費等) 3.如自系統列印收據，請依實際情形修改摘要內容</vt:lpstr>
      <vt:lpstr>預覽費用支出申請單內容 確認無誤後，請點選確認送出審核，列印紙本核章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費用支出與預支申請</dc:title>
  <dc:creator>yiwei yiwei</dc:creator>
  <cp:lastModifiedBy>yiwei yiwei</cp:lastModifiedBy>
  <cp:revision>18</cp:revision>
  <dcterms:created xsi:type="dcterms:W3CDTF">2024-03-11T02:00:00Z</dcterms:created>
  <dcterms:modified xsi:type="dcterms:W3CDTF">2024-04-29T01:37:54Z</dcterms:modified>
</cp:coreProperties>
</file>