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279" autoAdjust="0"/>
    <p:restoredTop sz="94660"/>
  </p:normalViewPr>
  <p:slideViewPr>
    <p:cSldViewPr snapToGrid="0">
      <p:cViewPr>
        <p:scale>
          <a:sx n="66" d="100"/>
          <a:sy n="66" d="100"/>
        </p:scale>
        <p:origin x="1050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查詢執行率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操作說明</a:t>
            </a:r>
            <a:endParaRPr lang="zh-TW" altLang="en-US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1566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一、路徑作業說明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校務系統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舊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→財務系統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r>
              <a:rPr lang="en-US" altLang="zh-TW" sz="24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F01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預算管理系統→預算執行模組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→查詢執行率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" name="內容版面配置區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893" y="2171700"/>
            <a:ext cx="3957507" cy="452455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4846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6172200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二、操作步驟說明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3600" dirty="0"/>
              <a:t/>
            </a:r>
            <a:br>
              <a:rPr lang="en-US" altLang="zh-TW" sz="3600" dirty="0"/>
            </a:br>
            <a:r>
              <a:rPr lang="en-US" altLang="zh-TW" sz="3600" dirty="0" smtClean="0"/>
              <a:t>	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STEP 1: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至「學年度」填入欲查詢的年度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STEP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2: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至「預算來源」選擇欲查詢的計畫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1453"/>
          <a:stretch/>
        </p:blipFill>
        <p:spPr>
          <a:xfrm>
            <a:off x="2671114" y="1739462"/>
            <a:ext cx="7002172" cy="2096814"/>
          </a:xfr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2030"/>
          <a:stretch/>
        </p:blipFill>
        <p:spPr>
          <a:xfrm>
            <a:off x="2671114" y="4386225"/>
            <a:ext cx="7002172" cy="206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3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71600" y="294290"/>
            <a:ext cx="9601200" cy="6563710"/>
          </a:xfrm>
        </p:spPr>
        <p:txBody>
          <a:bodyPr/>
          <a:lstStyle/>
          <a:p>
            <a:pPr marL="530352" lvl="1" indent="0">
              <a:buNone/>
            </a:pPr>
            <a:r>
              <a:rPr lang="en-US" altLang="zh-TW" dirty="0"/>
              <a:t>	</a:t>
            </a: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STEP</a:t>
            </a:r>
            <a:r>
              <a:rPr lang="zh-TW" altLang="en-US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3:</a:t>
            </a:r>
            <a:r>
              <a:rPr lang="zh-TW" altLang="en-US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「查詢」執行率</a:t>
            </a: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STEP</a:t>
            </a:r>
            <a:r>
              <a:rPr lang="zh-TW" altLang="en-US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4:</a:t>
            </a:r>
            <a:r>
              <a:rPr lang="zh-TW" altLang="en-US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產出執行率，可由「總表</a:t>
            </a:r>
            <a:r>
              <a:rPr lang="zh-TW" altLang="en-US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明細表</a:t>
            </a:r>
            <a:r>
              <a:rPr lang="zh-TW" altLang="en-US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查詢總經費及</a:t>
            </a: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	 </a:t>
            </a:r>
            <a:r>
              <a:rPr lang="zh-TW" altLang="en-US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各預算項目的執行率</a:t>
            </a:r>
            <a:endParaRPr lang="en-US" altLang="zh-TW" sz="2400" i="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0352" lvl="1" indent="0">
              <a:buNone/>
            </a:pPr>
            <a:endParaRPr lang="zh-TW" altLang="en-US" sz="2400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804"/>
          <a:stretch/>
        </p:blipFill>
        <p:spPr>
          <a:xfrm>
            <a:off x="2680137" y="715165"/>
            <a:ext cx="7773385" cy="2238242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62" b="19256"/>
          <a:stretch/>
        </p:blipFill>
        <p:spPr>
          <a:xfrm>
            <a:off x="2680137" y="3824230"/>
            <a:ext cx="8915892" cy="1252268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50"/>
          <a:stretch/>
        </p:blipFill>
        <p:spPr>
          <a:xfrm>
            <a:off x="2680137" y="5208649"/>
            <a:ext cx="8915892" cy="126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60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TM10001105[[fn=裁剪]]</Template>
  <TotalTime>138</TotalTime>
  <Words>17</Words>
  <Application>Microsoft Office PowerPoint</Application>
  <PresentationFormat>寬螢幕</PresentationFormat>
  <Paragraphs>5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8" baseType="lpstr">
      <vt:lpstr>微軟正黑體</vt:lpstr>
      <vt:lpstr>標楷體</vt:lpstr>
      <vt:lpstr>Franklin Gothic Book</vt:lpstr>
      <vt:lpstr>Crop</vt:lpstr>
      <vt:lpstr>查詢執行率</vt:lpstr>
      <vt:lpstr>一、路徑作業說明:  校務系統(舊) →財務系統→F01 預算管理系統→預算執行模組 →查詢執行率</vt:lpstr>
      <vt:lpstr>二、操作步驟說明:  STEP 1:至「學年度」填入欲查詢的年度         STEP 2:至「預算來源」選擇欲查詢的計畫  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查詢執行率</dc:title>
  <dc:creator>admin</dc:creator>
  <cp:lastModifiedBy>admin</cp:lastModifiedBy>
  <cp:revision>12</cp:revision>
  <dcterms:created xsi:type="dcterms:W3CDTF">2024-03-05T05:59:25Z</dcterms:created>
  <dcterms:modified xsi:type="dcterms:W3CDTF">2024-03-05T08:17:35Z</dcterms:modified>
</cp:coreProperties>
</file>